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2" r:id="rId2"/>
    <p:sldId id="273" r:id="rId3"/>
    <p:sldId id="27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15" autoAdjust="0"/>
  </p:normalViewPr>
  <p:slideViewPr>
    <p:cSldViewPr snapToGrid="0">
      <p:cViewPr varScale="1">
        <p:scale>
          <a:sx n="70" d="100"/>
          <a:sy n="70" d="100"/>
        </p:scale>
        <p:origin x="-16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76200" y="18803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>
              <a:solidFill>
                <a:srgbClr val="002060"/>
              </a:solidFill>
              <a:latin typeface="Bell MT" pitchFamily="18" charset="0"/>
            </a:endParaRPr>
          </a:p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ell MT" pitchFamily="18" charset="0"/>
              </a:rPr>
              <a:t>Executing StackStorm Actions using REST APIs</a:t>
            </a:r>
            <a:endParaRPr lang="en-US" sz="3600" b="1" dirty="0" smtClean="0">
              <a:solidFill>
                <a:schemeClr val="tx1"/>
              </a:solidFill>
              <a:latin typeface="Bell MT" pitchFamily="18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Bell MT" pitchFamily="18" charset="0"/>
              </a:rPr>
              <a:t>										  </a:t>
            </a: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Bell MT" pitchFamily="18" charset="0"/>
              </a:rPr>
              <a:t>NarendraP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 smtClean="0">
                <a:latin typeface="Bell MT" pitchFamily="18" charset="0"/>
              </a:rPr>
              <a:t>: Event-Driven </a:t>
            </a:r>
            <a:r>
              <a:rPr lang="en-US" sz="2800" b="1" dirty="0">
                <a:latin typeface="Bell MT" pitchFamily="18" charset="0"/>
              </a:rPr>
              <a:t>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0"/>
            <a:ext cx="45339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9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Bell MT" pitchFamily="18" charset="0"/>
              </a:rPr>
              <a:t>Executing Actions from Remote Location using StackStorm REST APIs</a:t>
            </a:r>
            <a:endParaRPr lang="en-US" sz="2800" b="1" dirty="0">
              <a:latin typeface="Bell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964" y="1366504"/>
            <a:ext cx="1199803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Stackstorm Supports REST APIs by default.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We can execute an actions from any location using this REST APIs.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REST API URL is: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Source or Root is: https://{{hostname}}:443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EndPoint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: /</a:t>
            </a: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api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/v1/{{</a:t>
            </a: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service_to_work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}}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Authentication for REST APIs: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Two ways :</a:t>
            </a:r>
          </a:p>
          <a:p>
            <a:pPr marL="2286000" lvl="4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St2-Api-Key</a:t>
            </a:r>
          </a:p>
          <a:p>
            <a:pPr marL="2286000" lvl="4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X-</a:t>
            </a:r>
            <a:r>
              <a:rPr lang="en-IN" sz="2400" dirty="0" err="1" smtClean="0"/>
              <a:t>Auth</a:t>
            </a:r>
            <a:r>
              <a:rPr lang="en-IN" sz="2400" dirty="0" smtClean="0"/>
              <a:t>-Token</a:t>
            </a:r>
          </a:p>
          <a:p>
            <a:pPr marL="2286000" lvl="4" indent="-457200">
              <a:buFont typeface="Wingdings" panose="05000000000000000000" pitchFamily="2" charset="2"/>
              <a:buChar char="Ø"/>
            </a:pPr>
            <a:endParaRPr lang="en-IN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 Creating </a:t>
            </a: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api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 key: 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st2 </a:t>
            </a:r>
            <a:r>
              <a:rPr lang="en-US" sz="2400" dirty="0" err="1"/>
              <a:t>apikey</a:t>
            </a:r>
            <a:r>
              <a:rPr lang="en-US" sz="2400" dirty="0"/>
              <a:t> create -k -m '{"</a:t>
            </a:r>
            <a:r>
              <a:rPr lang="en-US" sz="2400" dirty="0" err="1"/>
              <a:t>used_by</a:t>
            </a:r>
            <a:r>
              <a:rPr lang="en-US" sz="2400" dirty="0"/>
              <a:t>": "my integration"}' </a:t>
            </a:r>
            <a:br>
              <a:rPr lang="en-US" sz="2400" dirty="0"/>
            </a:b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79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Bell MT" pitchFamily="18" charset="0"/>
              </a:rPr>
              <a:t>Executing Action and Getting Result</a:t>
            </a:r>
            <a:endParaRPr lang="en-US" sz="2800" b="1" dirty="0">
              <a:latin typeface="Bell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964" y="1366504"/>
            <a:ext cx="1199803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Executing an action:</a:t>
            </a:r>
          </a:p>
          <a:p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 curl </a:t>
            </a: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-k -X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POST </a:t>
            </a: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https://{{hostname}}: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443/api/v1/executions \</a:t>
            </a:r>
          </a:p>
          <a:p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	</a:t>
            </a: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 -H </a:t>
            </a:r>
            <a:r>
              <a:rPr lang="en-IN" sz="2400" dirty="0"/>
              <a:t> </a:t>
            </a:r>
            <a:r>
              <a:rPr lang="en-IN" sz="2400" dirty="0" smtClean="0"/>
              <a:t>“</a:t>
            </a:r>
            <a:r>
              <a:rPr lang="en-IN" sz="2300" b="1" dirty="0" smtClean="0">
                <a:solidFill>
                  <a:schemeClr val="dk1"/>
                </a:solidFill>
                <a:latin typeface="Bell MT" pitchFamily="18" charset="0"/>
              </a:rPr>
              <a:t>St2-Api-Key</a:t>
            </a:r>
            <a:r>
              <a:rPr lang="en-IN" sz="2300" b="1" dirty="0">
                <a:solidFill>
                  <a:schemeClr val="dk1"/>
                </a:solidFill>
                <a:latin typeface="Bell MT" pitchFamily="18" charset="0"/>
              </a:rPr>
              <a:t>: &lt;API-KEY-VALUE</a:t>
            </a:r>
            <a:r>
              <a:rPr lang="en-IN" sz="2300" b="1" dirty="0" smtClean="0">
                <a:solidFill>
                  <a:schemeClr val="dk1"/>
                </a:solidFill>
                <a:latin typeface="Bell MT" pitchFamily="18" charset="0"/>
              </a:rPr>
              <a:t>&gt;” \</a:t>
            </a:r>
          </a:p>
          <a:p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	 -</a:t>
            </a: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H  'content-type: application/</a:t>
            </a:r>
            <a:r>
              <a:rPr lang="en-US" sz="2300" b="1" dirty="0" err="1">
                <a:solidFill>
                  <a:schemeClr val="dk1"/>
                </a:solidFill>
                <a:latin typeface="Bell MT" pitchFamily="18" charset="0"/>
              </a:rPr>
              <a:t>json</a:t>
            </a: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'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\</a:t>
            </a:r>
          </a:p>
          <a:p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 --data-binary '{"action": "core.local", "parameters": {"</a:t>
            </a:r>
            <a:r>
              <a:rPr lang="en-US" sz="2300" b="1" dirty="0" err="1">
                <a:solidFill>
                  <a:schemeClr val="dk1"/>
                </a:solidFill>
                <a:latin typeface="Bell MT" pitchFamily="18" charset="0"/>
              </a:rPr>
              <a:t>cmd</a:t>
            </a: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": "uptime"}, "user": null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}‘</a:t>
            </a:r>
          </a:p>
          <a:p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Get Results:</a:t>
            </a:r>
          </a:p>
          <a:p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 </a:t>
            </a: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 curl -k -X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GET https</a:t>
            </a: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://{{hostname}}: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443/api/v1/executions/{{execution_id}} </a:t>
            </a: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\</a:t>
            </a:r>
          </a:p>
          <a:p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	 -H </a:t>
            </a:r>
            <a:r>
              <a:rPr lang="en-IN" sz="2400" dirty="0"/>
              <a:t> “</a:t>
            </a:r>
            <a:r>
              <a:rPr lang="en-IN" sz="2300" b="1" dirty="0">
                <a:solidFill>
                  <a:schemeClr val="dk1"/>
                </a:solidFill>
                <a:latin typeface="Bell MT" pitchFamily="18" charset="0"/>
              </a:rPr>
              <a:t>St2-Api-Key: &lt;API-KEY-VALUE&gt;” \</a:t>
            </a:r>
          </a:p>
          <a:p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 	 -H  'content-type: application/</a:t>
            </a:r>
            <a:r>
              <a:rPr lang="en-US" sz="2300" b="1" dirty="0" err="1">
                <a:solidFill>
                  <a:schemeClr val="dk1"/>
                </a:solidFill>
                <a:latin typeface="Bell MT" pitchFamily="18" charset="0"/>
              </a:rPr>
              <a:t>json</a:t>
            </a:r>
            <a:r>
              <a:rPr lang="en-US" sz="2300" b="1">
                <a:solidFill>
                  <a:schemeClr val="dk1"/>
                </a:solidFill>
                <a:latin typeface="Bell MT" pitchFamily="18" charset="0"/>
              </a:rPr>
              <a:t>' </a:t>
            </a: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32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4005</TotalTime>
  <Words>140</Words>
  <Application>Microsoft Office PowerPoint</Application>
  <PresentationFormat>Custom</PresentationFormat>
  <Paragraphs>38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SRI VASTAV</cp:lastModifiedBy>
  <cp:revision>930</cp:revision>
  <dcterms:created xsi:type="dcterms:W3CDTF">2019-08-12T11:47:12Z</dcterms:created>
  <dcterms:modified xsi:type="dcterms:W3CDTF">2020-08-02T14:16:54Z</dcterms:modified>
</cp:coreProperties>
</file>