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3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72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endParaRPr lang="en-US" sz="3600" b="1" u="sng" dirty="0" smtClean="0">
              <a:solidFill>
                <a:srgbClr val="FF000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Why We need to Create Custom Packs ?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Bell MT" pitchFamily="18" charset="0"/>
              </a:rPr>
              <a:t>Minimum Requirements to Implement custom Packs</a:t>
            </a:r>
            <a:endParaRPr lang="en-US" sz="2800" b="1" dirty="0"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YAML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Jinja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Shell commands and its exit status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Shell Scripting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Python Scripting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YAQL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4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3973</TotalTime>
  <Words>49</Words>
  <Application>Microsoft Office PowerPoint</Application>
  <PresentationFormat>Custom</PresentationFormat>
  <Paragraphs>16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921</cp:revision>
  <dcterms:created xsi:type="dcterms:W3CDTF">2019-08-12T11:47:12Z</dcterms:created>
  <dcterms:modified xsi:type="dcterms:W3CDTF">2020-08-02T14:59:27Z</dcterms:modified>
</cp:coreProperties>
</file>