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2" r:id="rId2"/>
    <p:sldId id="281" r:id="rId3"/>
    <p:sldId id="282" r:id="rId4"/>
    <p:sldId id="283" r:id="rId5"/>
    <p:sldId id="284" r:id="rId6"/>
    <p:sldId id="285" r:id="rId7"/>
    <p:sldId id="28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 snapToGrid="0">
      <p:cViewPr varScale="1">
        <p:scale>
          <a:sx n="70" d="100"/>
          <a:sy n="70" d="100"/>
        </p:scale>
        <p:origin x="-16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76200" y="18803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u="sng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Bell MT" pitchFamily="18" charset="0"/>
              </a:rPr>
              <a:t>Basics of YAML </a:t>
            </a:r>
          </a:p>
          <a:p>
            <a:pPr algn="ctr"/>
            <a:endParaRPr lang="en-US" sz="36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										  </a:t>
            </a: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NarendraP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 smtClean="0">
                <a:latin typeface="Bell MT" pitchFamily="18" charset="0"/>
              </a:rPr>
              <a:t>: Event-Driven </a:t>
            </a:r>
            <a:r>
              <a:rPr lang="en-US" sz="2800" b="1" dirty="0">
                <a:latin typeface="Bell MT" pitchFamily="18" charset="0"/>
              </a:rPr>
              <a:t>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3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latin typeface="Bell MT" pitchFamily="18" charset="0"/>
              </a:rPr>
              <a:t>Basics of YAML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YAML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stands for 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"</a:t>
            </a:r>
            <a:r>
              <a:rPr lang="en-US" sz="2300" b="1" dirty="0" err="1" smtClean="0">
                <a:solidFill>
                  <a:schemeClr val="dk1"/>
                </a:solidFill>
                <a:latin typeface="Bell MT" pitchFamily="18" charset="0"/>
              </a:rPr>
              <a:t>Ain't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Markup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Language“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YAML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is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 human-readable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data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serialization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language.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It is commonly used of configuration files and in applications where data is being stored or transmitted.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It is very simple and easy to pick up.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Learning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the basics of this data serialization language will let you jump in and start working with a variety of tools, such as Ansible, Kubernetes, 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Salt, </a:t>
            </a:r>
            <a:r>
              <a:rPr lang="en-US" sz="2300" b="1" dirty="0" smtClean="0">
                <a:solidFill>
                  <a:srgbClr val="FF0000"/>
                </a:solidFill>
                <a:latin typeface="Bell MT" pitchFamily="18" charset="0"/>
              </a:rPr>
              <a:t>StackStorm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 etc.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YAML </a:t>
            </a: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files are made up of three core components: </a:t>
            </a: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Scalars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Arrays/Lists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Mappings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Components of YAML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3" y="1234782"/>
            <a:ext cx="1199803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We will discuss Components of YAML by comparing with Python data structures.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We have to start </a:t>
            </a:r>
            <a:r>
              <a:rPr lang="en-US" sz="2100" b="1" dirty="0" err="1" smtClean="0">
                <a:solidFill>
                  <a:schemeClr val="dk1"/>
                </a:solidFill>
                <a:latin typeface="Bell MT" pitchFamily="18" charset="0"/>
              </a:rPr>
              <a:t>yaml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 files with - - - and by default </a:t>
            </a:r>
            <a:r>
              <a:rPr lang="en-US" sz="2100" b="1" smtClean="0">
                <a:solidFill>
                  <a:schemeClr val="dk1"/>
                </a:solidFill>
                <a:latin typeface="Bell MT" pitchFamily="18" charset="0"/>
              </a:rPr>
              <a:t>each Yaml 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file is a dictionary in python.</a:t>
            </a: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Scalar of YAML is like a 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Si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mple variable in Python.</a:t>
            </a:r>
            <a:endParaRPr lang="en-US" sz="21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Example for scalar: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x: stackstorm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Even a scalar is also a dictionary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We </a:t>
            </a: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can store different type of data into scalar x.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They are like: 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Numbers, Strings, Boolean and null data.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Example: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x: 2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y: 4.5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p:  This is a string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q:  “This also a sting \n”</a:t>
            </a:r>
          </a:p>
          <a:p>
            <a:pPr marL="2743200" lvl="5" indent="-457200">
              <a:buFont typeface="Wingdings" panose="05000000000000000000" pitchFamily="2" charset="2"/>
              <a:buChar char="Ø"/>
            </a:pPr>
            <a:r>
              <a:rPr lang="en-US" sz="2100" b="1" dirty="0" smtClean="0">
                <a:solidFill>
                  <a:schemeClr val="dk1"/>
                </a:solidFill>
                <a:latin typeface="Bell MT" pitchFamily="18" charset="0"/>
              </a:rPr>
              <a:t>Note: quotes are required when we have some special chars in a string</a:t>
            </a:r>
            <a:endParaRPr lang="en-US" sz="21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1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Components of YAML…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>
                <a:solidFill>
                  <a:schemeClr val="dk1"/>
                </a:solidFill>
                <a:latin typeface="Bell MT" pitchFamily="18" charset="0"/>
              </a:rPr>
              <a:t>String values can span more than one line. With the fold (greater than) character, you can specify a string in a block</a:t>
            </a: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Boolean data: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x: true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y: false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Null data:</a:t>
            </a:r>
          </a:p>
          <a:p>
            <a:pPr marL="2286000" lvl="4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x: null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17" y="2288821"/>
            <a:ext cx="4502053" cy="161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44" y="2314115"/>
            <a:ext cx="4414482" cy="161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2979" y="1944783"/>
            <a:ext cx="42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Multiline String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2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Components of YAML…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Arrays/Lists: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70" y="1766613"/>
            <a:ext cx="5935515" cy="88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70" y="2937253"/>
            <a:ext cx="2543034" cy="278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6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0" y="360218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Components of YAML…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964" y="1366504"/>
            <a:ext cx="119980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300" b="1" dirty="0" smtClean="0">
                <a:solidFill>
                  <a:schemeClr val="dk1"/>
                </a:solidFill>
                <a:latin typeface="Bell MT" pitchFamily="18" charset="0"/>
              </a:rPr>
              <a:t>Mappings or Dictionaries: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/>
              <a:t>foo: { thing1: </a:t>
            </a:r>
            <a:r>
              <a:rPr lang="en-US" sz="2400" dirty="0" err="1"/>
              <a:t>huey</a:t>
            </a:r>
            <a:r>
              <a:rPr lang="en-US" sz="2400" dirty="0"/>
              <a:t>, thing2: </a:t>
            </a:r>
            <a:r>
              <a:rPr lang="en-US" sz="2400" dirty="0" err="1"/>
              <a:t>louie</a:t>
            </a:r>
            <a:r>
              <a:rPr lang="en-US" sz="2400" dirty="0"/>
              <a:t>, thing3: </a:t>
            </a:r>
            <a:r>
              <a:rPr lang="en-US" sz="2400" dirty="0" err="1"/>
              <a:t>dewey</a:t>
            </a:r>
            <a:r>
              <a:rPr lang="en-US" sz="2400" dirty="0"/>
              <a:t> </a:t>
            </a:r>
            <a:r>
              <a:rPr lang="en-US" sz="2400" dirty="0" smtClean="0"/>
              <a:t>}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dk1"/>
                </a:solidFill>
                <a:latin typeface="Bell MT" pitchFamily="18" charset="0"/>
              </a:rPr>
              <a:t>foo:</a:t>
            </a:r>
          </a:p>
          <a:p>
            <a:pPr lvl="2"/>
            <a:r>
              <a:rPr lang="en-US" sz="2400" b="1" dirty="0" smtClean="0">
                <a:solidFill>
                  <a:schemeClr val="dk1"/>
                </a:solidFill>
                <a:latin typeface="Bell MT" pitchFamily="18" charset="0"/>
              </a:rPr>
              <a:t>          thing1: </a:t>
            </a:r>
            <a:r>
              <a:rPr lang="en-US" sz="2400" b="1" dirty="0" err="1" smtClean="0">
                <a:solidFill>
                  <a:schemeClr val="dk1"/>
                </a:solidFill>
                <a:latin typeface="Bell MT" pitchFamily="18" charset="0"/>
              </a:rPr>
              <a:t>huey</a:t>
            </a:r>
            <a:endParaRPr lang="en-US" sz="24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lvl="2"/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Bell MT" pitchFamily="18" charset="0"/>
              </a:rPr>
              <a:t>         thing2: </a:t>
            </a:r>
            <a:r>
              <a:rPr lang="en-US" sz="2400" b="1" dirty="0" err="1" smtClean="0">
                <a:solidFill>
                  <a:schemeClr val="dk1"/>
                </a:solidFill>
                <a:latin typeface="Bell MT" pitchFamily="18" charset="0"/>
              </a:rPr>
              <a:t>louie</a:t>
            </a:r>
            <a:endParaRPr lang="en-US" sz="2400" b="1" dirty="0" smtClean="0">
              <a:solidFill>
                <a:schemeClr val="dk1"/>
              </a:solidFill>
              <a:latin typeface="Bell MT" pitchFamily="18" charset="0"/>
            </a:endParaRPr>
          </a:p>
          <a:p>
            <a:pPr lvl="2"/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</a:t>
            </a:r>
            <a:r>
              <a:rPr lang="en-US" sz="2400" b="1" dirty="0" smtClean="0">
                <a:solidFill>
                  <a:schemeClr val="dk1"/>
                </a:solidFill>
                <a:latin typeface="Bell MT" pitchFamily="18" charset="0"/>
              </a:rPr>
              <a:t>         thing3: </a:t>
            </a:r>
            <a:r>
              <a:rPr lang="en-US" sz="2400" b="1" dirty="0" err="1" smtClean="0">
                <a:solidFill>
                  <a:schemeClr val="dk1"/>
                </a:solidFill>
                <a:latin typeface="Bell MT" pitchFamily="18" charset="0"/>
              </a:rPr>
              <a:t>dewey</a:t>
            </a:r>
            <a:endParaRPr lang="en-US" sz="2300" b="1" dirty="0">
              <a:solidFill>
                <a:schemeClr val="dk1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-31844" y="3117066"/>
            <a:ext cx="12192000" cy="8728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Bell MT" pitchFamily="18" charset="0"/>
              </a:rPr>
              <a:t>Combination of Lists and Dictionaries</a:t>
            </a:r>
            <a:endParaRPr lang="en-US" sz="36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Bell MT" pitchFamily="18" charset="0"/>
              </a:rPr>
              <a:t>Stack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Bell MT" pitchFamily="18" charset="0"/>
              </a:rPr>
              <a:t>Storm</a:t>
            </a:r>
            <a:r>
              <a:rPr lang="en-US" sz="2800" b="1" dirty="0">
                <a:latin typeface="Bell MT" pitchFamily="18" charset="0"/>
              </a:rPr>
              <a:t>: Event-Driven Automation Tool for DevOps and Infrastructure</a:t>
            </a:r>
            <a:endParaRPr lang="en-IN" sz="28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304</Words>
  <Application>Microsoft Office PowerPoint</Application>
  <PresentationFormat>Custom</PresentationFormat>
  <Paragraphs>71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SRI VASTAV</cp:lastModifiedBy>
  <cp:revision>965</cp:revision>
  <dcterms:created xsi:type="dcterms:W3CDTF">2019-08-12T11:47:12Z</dcterms:created>
  <dcterms:modified xsi:type="dcterms:W3CDTF">2020-08-03T04:50:45Z</dcterms:modified>
</cp:coreProperties>
</file>