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58" r:id="rId6"/>
    <p:sldId id="262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F2"/>
    <a:srgbClr val="FE9202"/>
    <a:srgbClr val="FF0000"/>
    <a:srgbClr val="007033"/>
    <a:srgbClr val="FF015C"/>
    <a:srgbClr val="E50D79"/>
    <a:srgbClr val="CC0099"/>
    <a:srgbClr val="E2109C"/>
    <a:srgbClr val="990099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113635"/>
            <a:ext cx="8229600" cy="140042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E6F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515539"/>
            <a:ext cx="8229600" cy="1251723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</a:p>
          <a:p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E6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02816"/>
            <a:ext cx="8246070" cy="3264446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390"/>
            <a:ext cx="594726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E6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23558"/>
            <a:ext cx="5947260" cy="357616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28707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E6F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HomeToGo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A Rental Property </a:t>
            </a:r>
            <a:br>
              <a:rPr lang="en-US" dirty="0"/>
            </a:br>
            <a:r>
              <a:rPr lang="en-US" dirty="0"/>
              <a:t>Booking Website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it does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platform where Users can book rental properties on a day-to-day basis.</a:t>
            </a:r>
          </a:p>
          <a:p>
            <a:r>
              <a:rPr lang="en-US" dirty="0"/>
              <a:t>Offers various types of properties such as Individual Villa, Private Room etc.,</a:t>
            </a:r>
          </a:p>
          <a:p>
            <a:r>
              <a:rPr lang="en-US" dirty="0"/>
              <a:t>Property Owners can enroll at our website to list their properties.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 Stack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Front End Technologies:</a:t>
            </a:r>
          </a:p>
          <a:p>
            <a:r>
              <a:rPr lang="en-US" dirty="0"/>
              <a:t>Java Server Pages (JSP)</a:t>
            </a:r>
          </a:p>
          <a:p>
            <a:r>
              <a:rPr lang="en-US" dirty="0"/>
              <a:t>Java Standard Tag Library – Core tags</a:t>
            </a:r>
          </a:p>
          <a:p>
            <a:r>
              <a:rPr lang="en-US" dirty="0"/>
              <a:t>Bootstrap</a:t>
            </a:r>
          </a:p>
          <a:p>
            <a:r>
              <a:rPr lang="en-US" dirty="0"/>
              <a:t>HTML, CSS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 Stack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Back End Technologies:</a:t>
            </a:r>
          </a:p>
          <a:p>
            <a:r>
              <a:rPr lang="en-US" dirty="0"/>
              <a:t>Spring MVC</a:t>
            </a:r>
          </a:p>
          <a:p>
            <a:r>
              <a:rPr lang="en-US" dirty="0"/>
              <a:t>Hibernate – HQL, Criteria</a:t>
            </a:r>
          </a:p>
          <a:p>
            <a:r>
              <a:rPr lang="en-US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414954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Concepts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8" y="1564629"/>
            <a:ext cx="8310861" cy="329769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/>
              <a:t>Bcrypt – </a:t>
            </a:r>
            <a:r>
              <a:rPr lang="en-US" dirty="0"/>
              <a:t>Strong encryption of password before persisting.</a:t>
            </a:r>
          </a:p>
          <a:p>
            <a:pPr algn="l"/>
            <a:r>
              <a:rPr lang="en-US" b="1" dirty="0"/>
              <a:t>Email API</a:t>
            </a:r>
            <a:r>
              <a:rPr lang="en-US" dirty="0"/>
              <a:t> – Notification on successful booking of a Property.</a:t>
            </a:r>
          </a:p>
          <a:p>
            <a:pPr algn="l"/>
            <a:r>
              <a:rPr lang="en-US" b="1" dirty="0"/>
              <a:t>Interceptor</a:t>
            </a:r>
            <a:r>
              <a:rPr lang="en-US" dirty="0"/>
              <a:t> – To prevent requests to resource from unauthorized user.</a:t>
            </a:r>
          </a:p>
          <a:p>
            <a:pPr algn="l"/>
            <a:r>
              <a:rPr lang="en-US" b="1" dirty="0"/>
              <a:t>Exception Handling</a:t>
            </a:r>
            <a:r>
              <a:rPr lang="en-US" dirty="0"/>
              <a:t> – To prevent breaking of the application.</a:t>
            </a:r>
          </a:p>
          <a:p>
            <a:pPr algn="l"/>
            <a:r>
              <a:rPr lang="en-US" b="1" dirty="0"/>
              <a:t>Dynamic Data Population</a:t>
            </a:r>
            <a:r>
              <a:rPr lang="en-US" dirty="0"/>
              <a:t> – Populated html elements such as dropdowns after every successful transaction to reflect real time progress.</a:t>
            </a:r>
            <a:endParaRPr lang="en-US" b="1" dirty="0"/>
          </a:p>
          <a:p>
            <a:pPr algn="l"/>
            <a:r>
              <a:rPr lang="en-US" b="1" dirty="0"/>
              <a:t>Validator</a:t>
            </a:r>
            <a:r>
              <a:rPr lang="en-US" dirty="0"/>
              <a:t> – To validate user inputs.</a:t>
            </a:r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Mandate Stuff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8" y="1564629"/>
            <a:ext cx="8310861" cy="329769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MVC Architecture</a:t>
            </a:r>
          </a:p>
          <a:p>
            <a:pPr algn="l"/>
            <a:r>
              <a:rPr lang="en-US" b="1" dirty="0"/>
              <a:t>Annotated Controllers</a:t>
            </a:r>
          </a:p>
          <a:p>
            <a:pPr algn="l"/>
            <a:r>
              <a:rPr lang="en-US" b="1" dirty="0"/>
              <a:t>Annotated POJOs</a:t>
            </a:r>
          </a:p>
          <a:p>
            <a:pPr algn="l"/>
            <a:r>
              <a:rPr lang="en-US" b="1" dirty="0"/>
              <a:t>DAO Pattern</a:t>
            </a:r>
          </a:p>
          <a:p>
            <a:pPr algn="l"/>
            <a:r>
              <a:rPr lang="en-US" b="1" dirty="0"/>
              <a:t>Session Management</a:t>
            </a:r>
          </a:p>
          <a:p>
            <a:pPr algn="l"/>
            <a:r>
              <a:rPr lang="en-US" b="1" dirty="0"/>
              <a:t>Dependency Injection using beans</a:t>
            </a: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4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8" y="1564629"/>
            <a:ext cx="8310861" cy="3297696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372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On-screen Show (16:9)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HomeToGo</vt:lpstr>
      <vt:lpstr>What it does ?</vt:lpstr>
      <vt:lpstr>Tech Stack </vt:lpstr>
      <vt:lpstr>Tech Stack </vt:lpstr>
      <vt:lpstr>Key Concepts</vt:lpstr>
      <vt:lpstr>Mandate Stuff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2021-12-17T22:57:21Z</dcterms:modified>
</cp:coreProperties>
</file>