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60" r:id="rId7"/>
    <p:sldId id="261" r:id="rId8"/>
    <p:sldId id="262" r:id="rId9"/>
    <p:sldId id="258" r:id="rId10"/>
    <p:sldId id="264" r:id="rId11"/>
    <p:sldId id="278" r:id="rId12"/>
    <p:sldId id="279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BC04"/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FC01C-F909-4961-26D8-29FB184C2B71}" v="7" dt="2025-03-25T01:48:43.69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51" d="100"/>
          <a:sy n="51" d="100"/>
        </p:scale>
        <p:origin x="55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36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3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NarendraReddy077/Data-Analytics-and-Visualization-Capstone-Project/blob/9f282e272344e796b68a6bcf8fc43a0eab5c80db/Dashboard.pdf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2900302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Survey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719161"/>
            <a:ext cx="5181600" cy="2457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Narendra Reddy </a:t>
            </a:r>
            <a:r>
              <a:rPr lang="en-US" dirty="0" err="1"/>
              <a:t>Molakala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19-Mar-2025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837" y="2305050"/>
            <a:ext cx="7221964" cy="340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link: </a:t>
            </a:r>
            <a:r>
              <a:rPr lang="en-US" sz="22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https://github.com/NarendraReddy077/Data-Analytics-and-Visualization-Capstone-Project/blob/9f282e272344e796b68a6bcf8fc43a0eab5c80db/Dashboard.pdf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Cognos Dashboard link: </a:t>
            </a:r>
            <a:r>
              <a:rPr lang="en-US" sz="2200" dirty="0"/>
              <a:t>https://us3.ca.analytics.ibm.com/bi/?perspective=dashboard&amp;pathRef=.my_folders%2FSurvey_Data_Dashboard&amp;action=view&amp;mode=dashboard&amp;subView=model000001956c1ec584_00000002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CURRENT TECHNOLOGY USAGE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1B136-0E56-544A-18C6-FED946EF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10515599" cy="463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FUTURE TECHNOLOGY TREND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D56A36-A488-04BA-6920-EF44E898A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0650"/>
            <a:ext cx="10382250" cy="5102225"/>
          </a:xfr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DEMOGRAPHICS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C06A37-0072-EFE0-25F4-D3F8D2471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8750"/>
            <a:ext cx="10515599" cy="4838700"/>
          </a:xfr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768475"/>
            <a:ext cx="539115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Programming Languages Trends</a:t>
            </a:r>
            <a:r>
              <a:rPr lang="en-US" sz="2000" b="1" dirty="0"/>
              <a:t>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JavaScript leads in popularity, followed by Python and HTML/CSS, signifying their relevance in web development and versatile programming needs.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  <a:highlight>
                  <a:srgbClr val="C0C0C0"/>
                </a:highlight>
              </a:rPr>
              <a:t>Database Trends</a:t>
            </a:r>
            <a:r>
              <a:rPr lang="en-US" sz="2000" b="1" dirty="0">
                <a:highlight>
                  <a:srgbClr val="C0C0C0"/>
                </a:highlight>
              </a:rPr>
              <a:t>:</a:t>
            </a:r>
            <a:endParaRPr lang="en-US" sz="2000" dirty="0">
              <a:highlight>
                <a:srgbClr val="C0C0C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PostgreSQL and MongoDB dominate as preferred databases for reliability and scalability.</a:t>
            </a:r>
          </a:p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Demographics Insights: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majority of respondents are aged 25–29 and predominantly male.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Bachelor's and Master’s degree holders form the largest share of respondents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DBC04"/>
                </a:solidFill>
              </a:rPr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JavaScript leads in popularity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PostgreSQL and MongoDB dominate as preferred databases for reliability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majority of respondents are aged 25–29 and predominantly male.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DBC04"/>
                </a:solidFill>
              </a:rPr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Invest in training for JavaScript, Python, and SQL to align with workforce trends.</a:t>
            </a:r>
          </a:p>
          <a:p>
            <a:r>
              <a:rPr lang="en-US" dirty="0"/>
              <a:t>Focus on PostgreSQL and MongoDB for database solutions to support modern applications.</a:t>
            </a:r>
          </a:p>
          <a:p>
            <a:r>
              <a:rPr lang="en-US" dirty="0"/>
              <a:t>Prioritize demographic groups (young professionals, Bachelor's/Master’s degree holders) in marketing and upskilling efforts.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Key trends in Programming Languages, Databases, and demographics insights were Identified.</a:t>
            </a:r>
          </a:p>
          <a:p>
            <a:r>
              <a:rPr lang="en-US" dirty="0"/>
              <a:t>JavaScript and Python lead as versatile and in-demand programming languages.</a:t>
            </a:r>
          </a:p>
          <a:p>
            <a:r>
              <a:rPr lang="en-US" dirty="0"/>
              <a:t>PostgreSQL and MongoDB dominate database preferences for scalability and flexibility.</a:t>
            </a:r>
          </a:p>
          <a:p>
            <a:r>
              <a:rPr lang="en-US" dirty="0"/>
              <a:t>Demographic insights reveal younger, urban professionals as the key adopters of emerging technologies.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3FD6BF-BD80-A473-1785-F7499FA43F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47148" y="1459183"/>
            <a:ext cx="7106652" cy="4856960"/>
          </a:xfr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A66E9E-CE6F-CB0A-7480-8DC5B815F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048250" cy="396557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AECBFC-7E73-8E46-6FBE-C7BFA3F2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6851"/>
            <a:ext cx="1051560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1CD132-7CFF-0AF6-022B-CAE91E87FE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248" y="1485901"/>
            <a:ext cx="11115504" cy="4781550"/>
          </a:xfr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Objective: Analyze trends in Current and Future Technology usage and their distribution across demographics using survey data</a:t>
            </a:r>
          </a:p>
          <a:p>
            <a:r>
              <a:rPr lang="en-US" sz="2200" dirty="0"/>
              <a:t>Data and tools</a:t>
            </a:r>
          </a:p>
          <a:p>
            <a:pPr lvl="1"/>
            <a:r>
              <a:rPr lang="en-US" sz="1800" dirty="0"/>
              <a:t>Survey_data_technology_normalized.csv</a:t>
            </a:r>
          </a:p>
          <a:p>
            <a:pPr lvl="1"/>
            <a:r>
              <a:rPr lang="en-US" sz="1800" dirty="0"/>
              <a:t>Survey_data_demographics.csv</a:t>
            </a:r>
          </a:p>
          <a:p>
            <a:pPr lvl="1"/>
            <a:r>
              <a:rPr lang="en-US" sz="1800" dirty="0"/>
              <a:t>IBM Cognos Analytics</a:t>
            </a:r>
          </a:p>
          <a:p>
            <a:r>
              <a:rPr lang="en-US" sz="2200" dirty="0"/>
              <a:t>JavaScript is the top Language that Respondents working with in the current Technology</a:t>
            </a:r>
          </a:p>
          <a:p>
            <a:r>
              <a:rPr lang="en-US" sz="2200" dirty="0"/>
              <a:t>MySQL is the top Database that Respondents working with in the current Technology</a:t>
            </a:r>
          </a:p>
          <a:p>
            <a:r>
              <a:rPr lang="en-US" sz="1600" dirty="0" err="1"/>
              <a:t>Repondents</a:t>
            </a:r>
            <a:r>
              <a:rPr lang="en-US" sz="1600" dirty="0"/>
              <a:t> aged 25–35 lead in adopting emerging technologies.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report provides an in-depth analysis of current and future technology usage trends and their correlation with demographic patterns.</a:t>
            </a:r>
          </a:p>
          <a:p>
            <a:r>
              <a:rPr lang="en-US" sz="2400" dirty="0"/>
              <a:t>Designed to help organizations and stakeholders identify emerging technologies and target key demographic groups effectively. </a:t>
            </a:r>
          </a:p>
          <a:p>
            <a:r>
              <a:rPr lang="en-US" sz="2400" dirty="0"/>
              <a:t>Readers will gain:</a:t>
            </a:r>
          </a:p>
          <a:p>
            <a:pPr lvl="1"/>
            <a:r>
              <a:rPr lang="en-US" sz="1600" dirty="0"/>
              <a:t>Clear insights into current and emerging technology trends.</a:t>
            </a:r>
          </a:p>
          <a:p>
            <a:pPr lvl="1"/>
            <a:r>
              <a:rPr lang="en-US" sz="1600" dirty="0"/>
              <a:t>Understanding of key demographic adoption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Actionable recommendations to target strategic opportunities in technology adoption.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DBC04"/>
                </a:solidFill>
              </a:rPr>
              <a:t>Data Sources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Survey_data_technology_normalized.csv</a:t>
            </a:r>
          </a:p>
          <a:p>
            <a:pPr lvl="1"/>
            <a:r>
              <a:rPr lang="en-US" sz="2000" dirty="0"/>
              <a:t>Survey_data_demographics.csv</a:t>
            </a:r>
          </a:p>
          <a:p>
            <a:r>
              <a:rPr lang="en-US" dirty="0">
                <a:solidFill>
                  <a:srgbClr val="00B050"/>
                </a:solidFill>
              </a:rPr>
              <a:t>Data collection</a:t>
            </a:r>
            <a:r>
              <a:rPr lang="en-US" dirty="0"/>
              <a:t>:</a:t>
            </a:r>
          </a:p>
          <a:p>
            <a:pPr lvl="1"/>
            <a:r>
              <a:rPr lang="en-US" sz="2000" dirty="0"/>
              <a:t>https://stackoverflow.blog/2019/04/09/the-2019-stack-overflow-developer-survey-results-are-in/</a:t>
            </a:r>
          </a:p>
          <a:p>
            <a:r>
              <a:rPr lang="en-US" dirty="0">
                <a:solidFill>
                  <a:srgbClr val="00B050"/>
                </a:solidFill>
              </a:rPr>
              <a:t>Tools and Techniques</a:t>
            </a:r>
          </a:p>
          <a:p>
            <a:pPr lvl="1"/>
            <a:r>
              <a:rPr lang="en-US" sz="2000" dirty="0"/>
              <a:t>IBM Cognos Analytics</a:t>
            </a:r>
          </a:p>
          <a:p>
            <a:pPr lvl="1"/>
            <a:r>
              <a:rPr lang="en-US" sz="2000" dirty="0"/>
              <a:t>Google Looker studio</a:t>
            </a:r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3B6A3A-929B-FBB1-011C-4761C0D7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565"/>
            <a:ext cx="5431882" cy="3665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396A85-417B-E7C8-9DA8-4CCBF5549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1" y="2327564"/>
            <a:ext cx="5181600" cy="366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dirty="0"/>
              <a:t>JavaScript is the most widely used Programming Language, , with over 108 million respondents reporting experience.</a:t>
            </a:r>
          </a:p>
          <a:p>
            <a:r>
              <a:rPr lang="en-US" sz="2000" b="1" dirty="0"/>
              <a:t>HTML/CSS</a:t>
            </a:r>
            <a:r>
              <a:rPr lang="en-US" sz="2000" dirty="0"/>
              <a:t> and </a:t>
            </a:r>
            <a:r>
              <a:rPr lang="en-US" sz="2000" b="1" dirty="0"/>
              <a:t>SQL</a:t>
            </a:r>
            <a:r>
              <a:rPr lang="en-US" sz="2000" dirty="0"/>
              <a:t> rank high, indicating their strong relevance in web development and data management. </a:t>
            </a:r>
          </a:p>
          <a:p>
            <a:r>
              <a:rPr lang="en-US" sz="2000" b="1" dirty="0"/>
              <a:t>TypeScript</a:t>
            </a:r>
            <a:r>
              <a:rPr lang="en-US" sz="2000" dirty="0"/>
              <a:t> is gaining traction, reflecting its growing adoption in scalable web applications.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200" dirty="0"/>
              <a:t>Organizations should prioritize JavaScript, Python, and SQL training to align with the most prevalent skillsets.</a:t>
            </a:r>
          </a:p>
          <a:p>
            <a:r>
              <a:rPr lang="en-US" sz="2200" dirty="0"/>
              <a:t>Investment in TypeScript resources can help teams build maintainable, large-scale applications.</a:t>
            </a:r>
          </a:p>
          <a:p>
            <a:r>
              <a:rPr lang="en-US" sz="1600" dirty="0"/>
              <a:t>Encouraging cross-functional skills, such as scripting knowledge (e.g., Bash/Shell), can boost productivity in software teams.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AEBF-F7C3-4BC2-DDED-DA59424DA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68" y="2327564"/>
            <a:ext cx="5309616" cy="3849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82095-20F7-9A63-5883-7652E3CA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15" y="2327564"/>
            <a:ext cx="5230369" cy="384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36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widely used Database with over 68 million respondents</a:t>
            </a:r>
          </a:p>
          <a:p>
            <a:r>
              <a:rPr lang="en-US" dirty="0"/>
              <a:t>PostgreSQL leads with over 53 million respondents, showcasing its popularity for reliability and open-source versatility.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Organizations should focus on PostgreSQL for its expanding use in transactional systems, web applications, and data warehousing.</a:t>
            </a:r>
          </a:p>
          <a:p>
            <a:r>
              <a:rPr lang="en-US" dirty="0"/>
              <a:t>The growing demand for MongoDB and Redis implies a shift toward scalable and flexible data models for high-performance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www.w3.org/XML/1998/namespace"/>
    <ds:schemaRef ds:uri="http://purl.org/dc/dcmitype/"/>
    <ds:schemaRef ds:uri="155be751-a274-42e8-93fb-f39d3b9bccc8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f80a141d-92ca-4d3d-9308-f7e7b1d44ce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698</Words>
  <Application>Microsoft Office PowerPoint</Application>
  <PresentationFormat>Widescreen</PresentationFormat>
  <Paragraphs>103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SLIDE_TEMPLATE_skill_network</vt:lpstr>
      <vt:lpstr>Survey Report</vt:lpstr>
      <vt:lpstr>OUTLINE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USAGE</vt:lpstr>
      <vt:lpstr>FUTURE TECHNOLOGY TREND</vt:lpstr>
      <vt:lpstr>DEMOGRAPHICS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Narendra Reddy</cp:lastModifiedBy>
  <cp:revision>26</cp:revision>
  <dcterms:created xsi:type="dcterms:W3CDTF">2020-10-28T18:29:43Z</dcterms:created>
  <dcterms:modified xsi:type="dcterms:W3CDTF">2025-03-25T01:49:02Z</dcterms:modified>
</cp:coreProperties>
</file>