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a15126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a15126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ad6548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ad6548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5a15126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5a15126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a1512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5a1512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609052f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a609052f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609052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609052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a609052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a609052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ad65486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ad65486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609052f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609052f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609052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609052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92388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92388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a609052f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a609052f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a609052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a609052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SQL - library built on top of </a:t>
            </a:r>
            <a:r>
              <a:rPr b="1" lang="en"/>
              <a:t>Spark Core Execution Engine</a:t>
            </a:r>
            <a:r>
              <a:rPr lang="en"/>
              <a:t> </a:t>
            </a:r>
            <a:r>
              <a:rPr b="1" lang="en"/>
              <a:t>- </a:t>
            </a:r>
            <a:r>
              <a:rPr lang="en"/>
              <a:t>uses JDBC/ODBC driver for executing SQL queries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4.jp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170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E-Commerce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/>
              <a:t>Big Data Analysis</a:t>
            </a:r>
            <a:endParaRPr b="0" sz="45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75" y="2870200"/>
            <a:ext cx="3714200" cy="19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E-Commerce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674725" y="1979975"/>
            <a:ext cx="786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has </a:t>
            </a:r>
            <a:r>
              <a:rPr b="1" lang="en"/>
              <a:t>duplicate values.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in </a:t>
            </a:r>
            <a:r>
              <a:rPr b="1" lang="en"/>
              <a:t>timestamp </a:t>
            </a:r>
            <a:r>
              <a:rPr lang="en"/>
              <a:t>column is </a:t>
            </a:r>
            <a:r>
              <a:rPr i="1" lang="en"/>
              <a:t>not formatted as per the default format</a:t>
            </a:r>
            <a:r>
              <a:rPr lang="en"/>
              <a:t>, so we will format that as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quantity column we have counters instead of the exact value.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example</a:t>
            </a:r>
            <a:r>
              <a:rPr lang="en"/>
              <a:t>, if a customer had bought 2 quantities of the same product we have that data in two rows, in the first row the quantity is 1 and in the second row the quantity is 2. So we will only take the row with the total quantity.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65325" y="7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Hive Queries</a:t>
            </a:r>
            <a:endParaRPr sz="1740"/>
          </a:p>
        </p:txBody>
      </p:sp>
      <p:sp>
        <p:nvSpPr>
          <p:cNvPr id="153" name="Google Shape;153;p23"/>
          <p:cNvSpPr txBox="1"/>
          <p:nvPr/>
        </p:nvSpPr>
        <p:spPr>
          <a:xfrm>
            <a:off x="228600" y="914400"/>
            <a:ext cx="8623800" cy="743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overwrite table monthly_sales select year(timestamp) as years, month(timestamp) as months, sum(payment) as sales from cecom where ostatus not in ('canceled', 'unavailable') group by year(timestamp), month(timestamp) order by months, years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241525" y="2107775"/>
            <a:ext cx="8610900" cy="743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overwrite table hourly_most_sales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hours, sales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hour(timestamp)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hours, </a:t>
            </a:r>
            <a:r>
              <a:rPr lang="en" sz="1100">
                <a:solidFill>
                  <a:srgbClr val="3973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(quantity)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sales, rank()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over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973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(quantity)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BC6060"/>
                </a:solidFill>
                <a:latin typeface="Consolas"/>
                <a:ea typeface="Consolas"/>
                <a:cs typeface="Consolas"/>
                <a:sym typeface="Consolas"/>
              </a:rPr>
              <a:t>`max_sales`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cecom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hour(timestamp)) t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max_sales = </a:t>
            </a:r>
            <a:r>
              <a:rPr lang="en" sz="11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152400" y="604675"/>
            <a:ext cx="822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</a:t>
            </a:r>
            <a:r>
              <a:rPr b="1" lang="en" sz="1300">
                <a:solidFill>
                  <a:srgbClr val="434343"/>
                </a:solidFill>
              </a:rPr>
              <a:t>01.</a:t>
            </a:r>
            <a:r>
              <a:rPr b="1" lang="en" sz="1000">
                <a:solidFill>
                  <a:srgbClr val="434343"/>
                </a:solidFill>
              </a:rPr>
              <a:t> </a:t>
            </a:r>
            <a:r>
              <a:rPr b="1" lang="en" sz="1300">
                <a:solidFill>
                  <a:srgbClr val="434343"/>
                </a:solidFill>
              </a:rPr>
              <a:t>The monthly trend of sales:</a:t>
            </a:r>
            <a:endParaRPr b="1" sz="1300"/>
          </a:p>
        </p:txBody>
      </p:sp>
      <p:sp>
        <p:nvSpPr>
          <p:cNvPr id="156" name="Google Shape;156;p23"/>
          <p:cNvSpPr txBox="1"/>
          <p:nvPr/>
        </p:nvSpPr>
        <p:spPr>
          <a:xfrm>
            <a:off x="228600" y="3308550"/>
            <a:ext cx="8610900" cy="5487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overwrite table common_paymenttype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paymenttype, </a:t>
            </a:r>
            <a:r>
              <a:rPr lang="en" sz="1100">
                <a:solidFill>
                  <a:srgbClr val="3973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(oid)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tcount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cecom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paymenttype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tcount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52400" y="3018500"/>
            <a:ext cx="8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03.</a:t>
            </a:r>
            <a:r>
              <a:rPr b="1" lang="en" sz="1000">
                <a:solidFill>
                  <a:srgbClr val="434343"/>
                </a:solidFill>
              </a:rPr>
              <a:t> </a:t>
            </a:r>
            <a:r>
              <a:rPr b="1" lang="en" sz="1300">
                <a:solidFill>
                  <a:srgbClr val="434343"/>
                </a:solidFill>
              </a:rPr>
              <a:t> What are the most commonly used payment types?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28600" y="4314625"/>
            <a:ext cx="8610900" cy="5487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overwrite table installment_count 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installments, </a:t>
            </a:r>
            <a:r>
              <a:rPr lang="en" sz="1100">
                <a:solidFill>
                  <a:srgbClr val="3973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(oid)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tcount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cecom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installments;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52400" y="4009100"/>
            <a:ext cx="8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04: Count of Orders With each No. of Payment Installments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28600" y="1799300"/>
            <a:ext cx="8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02: Which hour has more no. of sales?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54275" y="5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E-Commerce Dashboard</a:t>
            </a:r>
            <a:endParaRPr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500"/>
            <a:ext cx="7654722" cy="4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770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Architecture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1450"/>
            <a:ext cx="8839204" cy="296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Sqoop </a:t>
            </a:r>
            <a:r>
              <a:rPr b="0" lang="en"/>
              <a:t>Key Features</a:t>
            </a:r>
            <a:endParaRPr b="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427275"/>
            <a:ext cx="6893399" cy="3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Sqoop </a:t>
            </a:r>
            <a:r>
              <a:rPr b="0" lang="en"/>
              <a:t>WorkFlow</a:t>
            </a:r>
            <a:endParaRPr b="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25" y="1530875"/>
            <a:ext cx="6088150" cy="34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Hive?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281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 Hive is often referred to as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Warehousing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infrastructure tool which is developed on the top of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Hadoop file distributed system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used for processing and analysing large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volume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structured, semi-structured data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Hive Query Language (HQL)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9264" l="5722" r="5420" t="13144"/>
          <a:stretch/>
        </p:blipFill>
        <p:spPr>
          <a:xfrm>
            <a:off x="6782850" y="213750"/>
            <a:ext cx="2003276" cy="8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75" y="1267763"/>
            <a:ext cx="3701151" cy="35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85775" y="620550"/>
            <a:ext cx="377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Architecture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9264" l="5722" r="5420" t="13144"/>
          <a:stretch/>
        </p:blipFill>
        <p:spPr>
          <a:xfrm>
            <a:off x="6628643" y="213750"/>
            <a:ext cx="2157481" cy="9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464525"/>
            <a:ext cx="8088494" cy="33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98850" y="61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</a:t>
            </a:r>
            <a:r>
              <a:rPr b="0" lang="en"/>
              <a:t>Job Execution</a:t>
            </a:r>
            <a:endParaRPr b="0"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12884"/>
          <a:stretch/>
        </p:blipFill>
        <p:spPr>
          <a:xfrm>
            <a:off x="1780925" y="1388275"/>
            <a:ext cx="5997550" cy="37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</a:t>
            </a:r>
            <a:r>
              <a:rPr b="0" lang="en"/>
              <a:t>Key Features</a:t>
            </a:r>
            <a:endParaRPr b="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18493"/>
          <a:stretch/>
        </p:blipFill>
        <p:spPr>
          <a:xfrm>
            <a:off x="993250" y="1621675"/>
            <a:ext cx="7161100" cy="2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200" y="214550"/>
            <a:ext cx="1659223" cy="76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5">
            <a:alphaModFix/>
          </a:blip>
          <a:srcRect b="35010" l="20101" r="18067" t="26217"/>
          <a:stretch/>
        </p:blipFill>
        <p:spPr>
          <a:xfrm>
            <a:off x="7288498" y="946465"/>
            <a:ext cx="706282" cy="29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6">
            <a:alphaModFix/>
          </a:blip>
          <a:srcRect b="23475" l="0" r="0" t="24403"/>
          <a:stretch/>
        </p:blipFill>
        <p:spPr>
          <a:xfrm>
            <a:off x="8007452" y="946469"/>
            <a:ext cx="706287" cy="26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20200" y="635875"/>
            <a:ext cx="68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SQL </a:t>
            </a:r>
            <a:r>
              <a:rPr b="0" lang="en"/>
              <a:t>Pipeline</a:t>
            </a:r>
            <a:endParaRPr b="0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7330" l="0" r="0" t="0"/>
          <a:stretch/>
        </p:blipFill>
        <p:spPr>
          <a:xfrm>
            <a:off x="337900" y="1335825"/>
            <a:ext cx="8468198" cy="33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