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f37aa4a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f37aa4a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daf20600f84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daf20600f84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37aa4a9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37aa4a9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537b01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537b01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37aa4a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f37aa4a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f729533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f729533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f729533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f729533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f729533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f729533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nafas.co.id/blog/Why-is-air-quality-worse-at-night-and-early-morning#:~:text=During%20the%20day%2C%20the%20Planetary,pollution%20levels%20might%20be%20lowe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Air Quality Index (AQI) Analysis</a:t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325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Narendra Reddy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3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738050"/>
            <a:ext cx="7688700" cy="24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Insight 1: Which are the cities with high and low AQI?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Insight 2: Possible causes of Ahmedabad’s high AQI.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Insight 3: Peak hours of high AQI in Ahmedabad.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Insight 4: AQI over the year 2018 at 3AM in Ahmedabad 2018.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9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Finding the possible causes for city with Highest AQI.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6070325" y="1379425"/>
            <a:ext cx="27489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AQIs of Cities: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Ahmedabad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452.123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Delhi: 259.488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Patna: 240.782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Gurugram: 225.124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Thiruvananthapuram: 75.878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Coimbatore: 73.023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Shilong: 53.795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Aizawi: 34.766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54400" y="62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Which are the cities with high and low AQI?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0" y="1418575"/>
            <a:ext cx="2829675" cy="26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125" y="1433550"/>
            <a:ext cx="2749000" cy="24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9250" y="3994150"/>
            <a:ext cx="26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(a.)  Cities with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High AQI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97900" y="3994150"/>
            <a:ext cx="26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(b.)  Cities with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Low AQI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99050" y="60556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Possible causes of Ahmedabad’s high AQI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825" y="1441725"/>
            <a:ext cx="3384926" cy="21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25" y="1313091"/>
            <a:ext cx="2774250" cy="221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50" y="3525625"/>
            <a:ext cx="2027050" cy="14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6862100" y="1393275"/>
            <a:ext cx="188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2018 has overall more records.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So we chose to investigate 2018 in detail.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06675" y="57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Peak hours of high AQI in Ahmedabad 2018.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84" y="2392050"/>
            <a:ext cx="3058492" cy="2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465200" y="1408350"/>
            <a:ext cx="56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Possible reasons for high AQI around midnight: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During night, the planetary boundary layer restricts the pollution particles to be trapped &amp; limit their movements (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750" y="1100975"/>
            <a:ext cx="2464275" cy="17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9775" y="2359025"/>
            <a:ext cx="3103775" cy="22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11475" y="575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AQI over the year 2018 in Ahmedabad 2018.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541400" y="1484550"/>
            <a:ext cx="53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Average AQI is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relatively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low from June to September.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5" y="2125828"/>
            <a:ext cx="8639526" cy="271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11475" y="126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541400" y="2170350"/>
            <a:ext cx="81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Station wise analysis.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Analysing the most affecting pollutants in every city or stations in a city.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3129825"/>
            <a:ext cx="7021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YOU.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