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79" r:id="rId2"/>
    <p:sldId id="283" r:id="rId3"/>
    <p:sldId id="280" r:id="rId4"/>
    <p:sldId id="259" r:id="rId5"/>
    <p:sldId id="281" r:id="rId6"/>
    <p:sldId id="258" r:id="rId7"/>
    <p:sldId id="262" r:id="rId8"/>
    <p:sldId id="284" r:id="rId9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1"/>
      <p:bold r:id="rId12"/>
      <p:italic r:id="rId13"/>
      <p:boldItalic r:id="rId14"/>
    </p:embeddedFon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Medium" panose="00000600000000000000" pitchFamily="2" charset="0"/>
      <p:regular r:id="rId23"/>
      <p:bold r:id="rId24"/>
      <p:italic r:id="rId25"/>
      <p:boldItalic r:id="rId26"/>
    </p:embeddedFont>
    <p:embeddedFont>
      <p:font typeface="Montserrat SemiBold" panose="000007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5C214-3E56-4395-A1BA-689E37569245}">
  <a:tblStyle styleId="{7485C214-3E56-4395-A1BA-689E375692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5" autoAdjust="0"/>
  </p:normalViewPr>
  <p:slideViewPr>
    <p:cSldViewPr snapToGrid="0">
      <p:cViewPr varScale="1">
        <p:scale>
          <a:sx n="103" d="100"/>
          <a:sy n="103" d="100"/>
        </p:scale>
        <p:origin x="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54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de95a381e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de95a381e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de95a381e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de95a381e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476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de95a381e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de95a381e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271240" y="406839"/>
            <a:ext cx="4622174" cy="16301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/>
              <a:t>Business Insights 360</a:t>
            </a:r>
            <a:endParaRPr dirty="0"/>
          </a:p>
        </p:txBody>
      </p:sp>
      <p:sp>
        <p:nvSpPr>
          <p:cNvPr id="51" name="Google Shape;51;p15"/>
          <p:cNvSpPr/>
          <p:nvPr/>
        </p:nvSpPr>
        <p:spPr>
          <a:xfrm>
            <a:off x="5836015" y="714821"/>
            <a:ext cx="2428112" cy="1903515"/>
          </a:xfrm>
          <a:custGeom>
            <a:avLst/>
            <a:gdLst/>
            <a:ahLst/>
            <a:cxnLst/>
            <a:rect l="l" t="t" r="r" b="b"/>
            <a:pathLst>
              <a:path w="3248310" h="2546508" extrusionOk="0">
                <a:moveTo>
                  <a:pt x="3226880" y="2546509"/>
                </a:moveTo>
                <a:lnTo>
                  <a:pt x="21431" y="2546509"/>
                </a:lnTo>
                <a:cubicBezTo>
                  <a:pt x="9620" y="2546509"/>
                  <a:pt x="0" y="2536889"/>
                  <a:pt x="0" y="2525078"/>
                </a:cubicBezTo>
                <a:lnTo>
                  <a:pt x="0" y="21431"/>
                </a:lnTo>
                <a:cubicBezTo>
                  <a:pt x="0" y="9620"/>
                  <a:pt x="9620" y="0"/>
                  <a:pt x="21431" y="0"/>
                </a:cubicBezTo>
                <a:lnTo>
                  <a:pt x="3226880" y="0"/>
                </a:lnTo>
                <a:cubicBezTo>
                  <a:pt x="3238691" y="0"/>
                  <a:pt x="3248311" y="9620"/>
                  <a:pt x="3248311" y="21431"/>
                </a:cubicBezTo>
                <a:lnTo>
                  <a:pt x="3248311" y="2525173"/>
                </a:lnTo>
                <a:cubicBezTo>
                  <a:pt x="3248311" y="2536984"/>
                  <a:pt x="3238691" y="2546509"/>
                  <a:pt x="3226880" y="2546509"/>
                </a:cubicBezTo>
                <a:close/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5798914" y="676225"/>
            <a:ext cx="2502302" cy="1980695"/>
          </a:xfrm>
          <a:custGeom>
            <a:avLst/>
            <a:gdLst/>
            <a:ahLst/>
            <a:cxnLst/>
            <a:rect l="l" t="t" r="r" b="b"/>
            <a:pathLst>
              <a:path w="3347561" h="2649759" extrusionOk="0">
                <a:moveTo>
                  <a:pt x="3284791" y="2649760"/>
                </a:moveTo>
                <a:lnTo>
                  <a:pt x="62770" y="2649760"/>
                </a:lnTo>
                <a:cubicBezTo>
                  <a:pt x="28099" y="2649760"/>
                  <a:pt x="0" y="2621661"/>
                  <a:pt x="0" y="2586990"/>
                </a:cubicBezTo>
                <a:lnTo>
                  <a:pt x="0" y="62770"/>
                </a:lnTo>
                <a:cubicBezTo>
                  <a:pt x="0" y="28099"/>
                  <a:pt x="28099" y="0"/>
                  <a:pt x="62770" y="0"/>
                </a:cubicBezTo>
                <a:lnTo>
                  <a:pt x="3284791" y="0"/>
                </a:lnTo>
                <a:cubicBezTo>
                  <a:pt x="3319463" y="0"/>
                  <a:pt x="3347561" y="28099"/>
                  <a:pt x="3347561" y="62770"/>
                </a:cubicBezTo>
                <a:lnTo>
                  <a:pt x="3347561" y="2587085"/>
                </a:lnTo>
                <a:cubicBezTo>
                  <a:pt x="3347561" y="2621756"/>
                  <a:pt x="3319463" y="2649760"/>
                  <a:pt x="3284791" y="2649760"/>
                </a:cubicBezTo>
                <a:close/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" name="Google Shape;53;p15"/>
          <p:cNvGrpSpPr/>
          <p:nvPr/>
        </p:nvGrpSpPr>
        <p:grpSpPr>
          <a:xfrm>
            <a:off x="5836015" y="714821"/>
            <a:ext cx="2429861" cy="1903769"/>
            <a:chOff x="4414170" y="1597247"/>
            <a:chExt cx="3250215" cy="2546508"/>
          </a:xfrm>
        </p:grpSpPr>
        <p:sp>
          <p:nvSpPr>
            <p:cNvPr id="54" name="Google Shape;54;p15"/>
            <p:cNvSpPr/>
            <p:nvPr/>
          </p:nvSpPr>
          <p:spPr>
            <a:xfrm>
              <a:off x="4878228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342286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806249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6270307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734365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7198423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414170" y="1968341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0" y="0"/>
                  </a:moveTo>
                  <a:lnTo>
                    <a:pt x="325021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414170" y="2325243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0" y="0"/>
                  </a:moveTo>
                  <a:lnTo>
                    <a:pt x="325021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414170" y="2682144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3250216" y="0"/>
                  </a:moveTo>
                  <a:lnTo>
                    <a:pt x="0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414170" y="3039141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0" y="0"/>
                  </a:moveTo>
                  <a:lnTo>
                    <a:pt x="325021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14170" y="3396043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0" y="0"/>
                  </a:moveTo>
                  <a:lnTo>
                    <a:pt x="325021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414170" y="3752945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0" y="0"/>
                  </a:moveTo>
                  <a:lnTo>
                    <a:pt x="325021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5"/>
          <p:cNvSpPr/>
          <p:nvPr/>
        </p:nvSpPr>
        <p:spPr>
          <a:xfrm>
            <a:off x="5761317" y="610214"/>
            <a:ext cx="2576491" cy="104592"/>
          </a:xfrm>
          <a:custGeom>
            <a:avLst/>
            <a:gdLst/>
            <a:ahLst/>
            <a:cxnLst/>
            <a:rect l="l" t="t" r="r" b="b"/>
            <a:pathLst>
              <a:path w="3446811" h="139922" extrusionOk="0">
                <a:moveTo>
                  <a:pt x="0" y="0"/>
                </a:moveTo>
                <a:lnTo>
                  <a:pt x="3446812" y="0"/>
                </a:lnTo>
                <a:lnTo>
                  <a:pt x="3446812" y="139922"/>
                </a:lnTo>
                <a:lnTo>
                  <a:pt x="0" y="1399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937105" y="2657185"/>
            <a:ext cx="202633" cy="898038"/>
          </a:xfrm>
          <a:custGeom>
            <a:avLst/>
            <a:gdLst/>
            <a:ahLst/>
            <a:cxnLst/>
            <a:rect l="l" t="t" r="r" b="b"/>
            <a:pathLst>
              <a:path w="271081" h="1201388" extrusionOk="0">
                <a:moveTo>
                  <a:pt x="122968" y="1201388"/>
                </a:moveTo>
                <a:lnTo>
                  <a:pt x="271082" y="1201388"/>
                </a:lnTo>
                <a:lnTo>
                  <a:pt x="14811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6424579" y="1441476"/>
            <a:ext cx="588605" cy="7120"/>
          </a:xfrm>
          <a:custGeom>
            <a:avLst/>
            <a:gdLst/>
            <a:ahLst/>
            <a:cxnLst/>
            <a:rect l="l" t="t" r="r" b="b"/>
            <a:pathLst>
              <a:path w="787431" h="9525" extrusionOk="0">
                <a:moveTo>
                  <a:pt x="0" y="0"/>
                </a:moveTo>
                <a:lnTo>
                  <a:pt x="787432" y="0"/>
                </a:lnTo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6403216" y="1619996"/>
            <a:ext cx="159913" cy="1447626"/>
          </a:xfrm>
          <a:custGeom>
            <a:avLst/>
            <a:gdLst/>
            <a:ahLst/>
            <a:cxnLst/>
            <a:rect l="l" t="t" r="r" b="b"/>
            <a:pathLst>
              <a:path w="213931" h="1936623" extrusionOk="0">
                <a:moveTo>
                  <a:pt x="166402" y="1936623"/>
                </a:moveTo>
                <a:lnTo>
                  <a:pt x="166402" y="118110"/>
                </a:lnTo>
                <a:lnTo>
                  <a:pt x="213931" y="118110"/>
                </a:lnTo>
                <a:lnTo>
                  <a:pt x="106966" y="0"/>
                </a:lnTo>
                <a:lnTo>
                  <a:pt x="0" y="118110"/>
                </a:lnTo>
                <a:lnTo>
                  <a:pt x="47530" y="118110"/>
                </a:lnTo>
                <a:lnTo>
                  <a:pt x="47530" y="19366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6705284" y="1784915"/>
            <a:ext cx="159913" cy="1282728"/>
          </a:xfrm>
          <a:custGeom>
            <a:avLst/>
            <a:gdLst/>
            <a:ahLst/>
            <a:cxnLst/>
            <a:rect l="l" t="t" r="r" b="b"/>
            <a:pathLst>
              <a:path w="213931" h="1716024" extrusionOk="0">
                <a:moveTo>
                  <a:pt x="166402" y="1716024"/>
                </a:moveTo>
                <a:lnTo>
                  <a:pt x="166402" y="118110"/>
                </a:lnTo>
                <a:lnTo>
                  <a:pt x="213931" y="118110"/>
                </a:lnTo>
                <a:lnTo>
                  <a:pt x="106966" y="0"/>
                </a:lnTo>
                <a:lnTo>
                  <a:pt x="0" y="118110"/>
                </a:lnTo>
                <a:lnTo>
                  <a:pt x="47530" y="118110"/>
                </a:lnTo>
                <a:lnTo>
                  <a:pt x="47530" y="17160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6083416" y="2332727"/>
            <a:ext cx="159842" cy="734991"/>
          </a:xfrm>
          <a:custGeom>
            <a:avLst/>
            <a:gdLst/>
            <a:ahLst/>
            <a:cxnLst/>
            <a:rect l="l" t="t" r="r" b="b"/>
            <a:pathLst>
              <a:path w="213836" h="983265" extrusionOk="0">
                <a:moveTo>
                  <a:pt x="166306" y="983266"/>
                </a:moveTo>
                <a:lnTo>
                  <a:pt x="166306" y="118110"/>
                </a:lnTo>
                <a:lnTo>
                  <a:pt x="213836" y="118110"/>
                </a:lnTo>
                <a:lnTo>
                  <a:pt x="106966" y="0"/>
                </a:lnTo>
                <a:lnTo>
                  <a:pt x="0" y="118110"/>
                </a:lnTo>
                <a:lnTo>
                  <a:pt x="47530" y="118110"/>
                </a:lnTo>
                <a:lnTo>
                  <a:pt x="47530" y="9832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5625615" y="1441476"/>
            <a:ext cx="2081228" cy="800423"/>
          </a:xfrm>
          <a:custGeom>
            <a:avLst/>
            <a:gdLst/>
            <a:ahLst/>
            <a:cxnLst/>
            <a:rect l="l" t="t" r="r" b="b"/>
            <a:pathLst>
              <a:path w="2784252" h="1070800" extrusionOk="0">
                <a:moveTo>
                  <a:pt x="0" y="713803"/>
                </a:moveTo>
                <a:lnTo>
                  <a:pt x="464058" y="1070801"/>
                </a:lnTo>
                <a:lnTo>
                  <a:pt x="1392079" y="713803"/>
                </a:lnTo>
                <a:lnTo>
                  <a:pt x="1856137" y="859536"/>
                </a:lnTo>
                <a:lnTo>
                  <a:pt x="2784253" y="0"/>
                </a:lnTo>
              </a:path>
            </a:pathLst>
          </a:custGeom>
          <a:noFill/>
          <a:ln w="237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939360" y="2208823"/>
            <a:ext cx="66357" cy="66357"/>
          </a:xfrm>
          <a:custGeom>
            <a:avLst/>
            <a:gdLst/>
            <a:ahLst/>
            <a:cxnLst/>
            <a:rect l="l" t="t" r="r" b="b"/>
            <a:pathLst>
              <a:path w="88772" h="88772" extrusionOk="0">
                <a:moveTo>
                  <a:pt x="88773" y="44387"/>
                </a:moveTo>
                <a:cubicBezTo>
                  <a:pt x="88773" y="68901"/>
                  <a:pt x="68901" y="88773"/>
                  <a:pt x="44386" y="88773"/>
                </a:cubicBezTo>
                <a:cubicBezTo>
                  <a:pt x="19872" y="88773"/>
                  <a:pt x="0" y="68901"/>
                  <a:pt x="0" y="44387"/>
                </a:cubicBezTo>
                <a:cubicBezTo>
                  <a:pt x="0" y="19873"/>
                  <a:pt x="19872" y="0"/>
                  <a:pt x="44386" y="0"/>
                </a:cubicBezTo>
                <a:cubicBezTo>
                  <a:pt x="68901" y="0"/>
                  <a:pt x="88773" y="19873"/>
                  <a:pt x="88773" y="443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633149" y="1941932"/>
            <a:ext cx="66357" cy="66357"/>
          </a:xfrm>
          <a:custGeom>
            <a:avLst/>
            <a:gdLst/>
            <a:ahLst/>
            <a:cxnLst/>
            <a:rect l="l" t="t" r="r" b="b"/>
            <a:pathLst>
              <a:path w="88772" h="88772" extrusionOk="0">
                <a:moveTo>
                  <a:pt x="88773" y="44386"/>
                </a:moveTo>
                <a:cubicBezTo>
                  <a:pt x="88773" y="68901"/>
                  <a:pt x="68901" y="88773"/>
                  <a:pt x="44387" y="88773"/>
                </a:cubicBezTo>
                <a:cubicBezTo>
                  <a:pt x="19872" y="88773"/>
                  <a:pt x="0" y="68901"/>
                  <a:pt x="0" y="44386"/>
                </a:cubicBezTo>
                <a:cubicBezTo>
                  <a:pt x="0" y="19872"/>
                  <a:pt x="19872" y="0"/>
                  <a:pt x="44387" y="0"/>
                </a:cubicBezTo>
                <a:cubicBezTo>
                  <a:pt x="68901" y="0"/>
                  <a:pt x="88773" y="19872"/>
                  <a:pt x="88773" y="44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980079" y="2049599"/>
            <a:ext cx="66358" cy="66357"/>
          </a:xfrm>
          <a:custGeom>
            <a:avLst/>
            <a:gdLst/>
            <a:ahLst/>
            <a:cxnLst/>
            <a:rect l="l" t="t" r="r" b="b"/>
            <a:pathLst>
              <a:path w="88773" h="88772" extrusionOk="0">
                <a:moveTo>
                  <a:pt x="88773" y="44387"/>
                </a:moveTo>
                <a:cubicBezTo>
                  <a:pt x="88773" y="68901"/>
                  <a:pt x="68900" y="88773"/>
                  <a:pt x="44386" y="88773"/>
                </a:cubicBezTo>
                <a:cubicBezTo>
                  <a:pt x="19872" y="88773"/>
                  <a:pt x="0" y="68901"/>
                  <a:pt x="0" y="44387"/>
                </a:cubicBezTo>
                <a:cubicBezTo>
                  <a:pt x="0" y="19873"/>
                  <a:pt x="19872" y="0"/>
                  <a:pt x="44386" y="0"/>
                </a:cubicBezTo>
                <a:cubicBezTo>
                  <a:pt x="68900" y="0"/>
                  <a:pt x="88773" y="19873"/>
                  <a:pt x="88773" y="443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673939" y="1408292"/>
            <a:ext cx="66358" cy="66358"/>
          </a:xfrm>
          <a:custGeom>
            <a:avLst/>
            <a:gdLst/>
            <a:ahLst/>
            <a:cxnLst/>
            <a:rect l="l" t="t" r="r" b="b"/>
            <a:pathLst>
              <a:path w="88773" h="88773" extrusionOk="0">
                <a:moveTo>
                  <a:pt x="88773" y="44387"/>
                </a:moveTo>
                <a:cubicBezTo>
                  <a:pt x="88773" y="68901"/>
                  <a:pt x="68900" y="88773"/>
                  <a:pt x="44386" y="88773"/>
                </a:cubicBezTo>
                <a:cubicBezTo>
                  <a:pt x="19872" y="88773"/>
                  <a:pt x="0" y="68901"/>
                  <a:pt x="0" y="44387"/>
                </a:cubicBezTo>
                <a:cubicBezTo>
                  <a:pt x="0" y="19873"/>
                  <a:pt x="19872" y="0"/>
                  <a:pt x="44386" y="0"/>
                </a:cubicBezTo>
                <a:cubicBezTo>
                  <a:pt x="68900" y="0"/>
                  <a:pt x="88773" y="19873"/>
                  <a:pt x="88773" y="443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839455" y="1308386"/>
            <a:ext cx="266143" cy="266143"/>
          </a:xfrm>
          <a:custGeom>
            <a:avLst/>
            <a:gdLst/>
            <a:ahLst/>
            <a:cxnLst/>
            <a:rect l="l" t="t" r="r" b="b"/>
            <a:pathLst>
              <a:path w="356044" h="356044" extrusionOk="0">
                <a:moveTo>
                  <a:pt x="178022" y="260985"/>
                </a:moveTo>
                <a:cubicBezTo>
                  <a:pt x="132302" y="260985"/>
                  <a:pt x="95060" y="223742"/>
                  <a:pt x="95060" y="178022"/>
                </a:cubicBezTo>
                <a:cubicBezTo>
                  <a:pt x="95060" y="132302"/>
                  <a:pt x="132302" y="95059"/>
                  <a:pt x="178022" y="95059"/>
                </a:cubicBezTo>
                <a:lnTo>
                  <a:pt x="178022" y="0"/>
                </a:lnTo>
                <a:cubicBezTo>
                  <a:pt x="79915" y="0"/>
                  <a:pt x="0" y="79820"/>
                  <a:pt x="0" y="178022"/>
                </a:cubicBezTo>
                <a:cubicBezTo>
                  <a:pt x="0" y="276130"/>
                  <a:pt x="79819" y="356044"/>
                  <a:pt x="178022" y="356044"/>
                </a:cubicBezTo>
                <a:cubicBezTo>
                  <a:pt x="276130" y="356044"/>
                  <a:pt x="356044" y="276225"/>
                  <a:pt x="356044" y="178022"/>
                </a:cubicBezTo>
                <a:lnTo>
                  <a:pt x="260985" y="178022"/>
                </a:lnTo>
                <a:cubicBezTo>
                  <a:pt x="260890" y="223742"/>
                  <a:pt x="223742" y="260985"/>
                  <a:pt x="178022" y="2609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972543" y="1308386"/>
            <a:ext cx="133071" cy="133071"/>
          </a:xfrm>
          <a:custGeom>
            <a:avLst/>
            <a:gdLst/>
            <a:ahLst/>
            <a:cxnLst/>
            <a:rect l="l" t="t" r="r" b="b"/>
            <a:pathLst>
              <a:path w="178022" h="178022" extrusionOk="0">
                <a:moveTo>
                  <a:pt x="0" y="0"/>
                </a:moveTo>
                <a:lnTo>
                  <a:pt x="0" y="0"/>
                </a:lnTo>
                <a:lnTo>
                  <a:pt x="0" y="95059"/>
                </a:lnTo>
                <a:lnTo>
                  <a:pt x="0" y="95059"/>
                </a:lnTo>
                <a:cubicBezTo>
                  <a:pt x="45720" y="95059"/>
                  <a:pt x="82963" y="132302"/>
                  <a:pt x="82963" y="178022"/>
                </a:cubicBezTo>
                <a:lnTo>
                  <a:pt x="178022" y="178022"/>
                </a:lnTo>
                <a:cubicBezTo>
                  <a:pt x="178022" y="79820"/>
                  <a:pt x="98107" y="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354864" y="1332384"/>
            <a:ext cx="97686" cy="190387"/>
          </a:xfrm>
          <a:custGeom>
            <a:avLst/>
            <a:gdLst/>
            <a:ahLst/>
            <a:cxnLst/>
            <a:rect l="l" t="t" r="r" b="b"/>
            <a:pathLst>
              <a:path w="130683" h="254698" extrusionOk="0">
                <a:moveTo>
                  <a:pt x="54292" y="0"/>
                </a:moveTo>
                <a:lnTo>
                  <a:pt x="0" y="77914"/>
                </a:lnTo>
                <a:cubicBezTo>
                  <a:pt x="21527" y="92964"/>
                  <a:pt x="35624" y="117824"/>
                  <a:pt x="35624" y="145923"/>
                </a:cubicBezTo>
                <a:cubicBezTo>
                  <a:pt x="35624" y="164973"/>
                  <a:pt x="29051" y="182594"/>
                  <a:pt x="18193" y="196596"/>
                </a:cubicBezTo>
                <a:lnTo>
                  <a:pt x="93250" y="254698"/>
                </a:lnTo>
                <a:cubicBezTo>
                  <a:pt x="116586" y="224599"/>
                  <a:pt x="130683" y="186880"/>
                  <a:pt x="130683" y="145923"/>
                </a:cubicBezTo>
                <a:cubicBezTo>
                  <a:pt x="130588" y="85534"/>
                  <a:pt x="100394" y="32194"/>
                  <a:pt x="542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186384" y="1308386"/>
            <a:ext cx="238162" cy="266143"/>
          </a:xfrm>
          <a:custGeom>
            <a:avLst/>
            <a:gdLst/>
            <a:ahLst/>
            <a:cxnLst/>
            <a:rect l="l" t="t" r="r" b="b"/>
            <a:pathLst>
              <a:path w="318611" h="356044" extrusionOk="0">
                <a:moveTo>
                  <a:pt x="178022" y="260985"/>
                </a:moveTo>
                <a:cubicBezTo>
                  <a:pt x="132302" y="260985"/>
                  <a:pt x="95060" y="223742"/>
                  <a:pt x="95060" y="178022"/>
                </a:cubicBezTo>
                <a:cubicBezTo>
                  <a:pt x="95060" y="132302"/>
                  <a:pt x="132302" y="95059"/>
                  <a:pt x="178022" y="95059"/>
                </a:cubicBezTo>
                <a:cubicBezTo>
                  <a:pt x="178022" y="95059"/>
                  <a:pt x="178022" y="95059"/>
                  <a:pt x="178022" y="95059"/>
                </a:cubicBezTo>
                <a:lnTo>
                  <a:pt x="178022" y="0"/>
                </a:lnTo>
                <a:cubicBezTo>
                  <a:pt x="178022" y="0"/>
                  <a:pt x="178022" y="0"/>
                  <a:pt x="178022" y="0"/>
                </a:cubicBezTo>
                <a:cubicBezTo>
                  <a:pt x="79915" y="0"/>
                  <a:pt x="0" y="79820"/>
                  <a:pt x="0" y="178022"/>
                </a:cubicBezTo>
                <a:cubicBezTo>
                  <a:pt x="0" y="276130"/>
                  <a:pt x="79820" y="356044"/>
                  <a:pt x="178022" y="356044"/>
                </a:cubicBezTo>
                <a:cubicBezTo>
                  <a:pt x="235172" y="356044"/>
                  <a:pt x="286036" y="328803"/>
                  <a:pt x="318611" y="286798"/>
                </a:cubicBezTo>
                <a:lnTo>
                  <a:pt x="243554" y="228695"/>
                </a:lnTo>
                <a:cubicBezTo>
                  <a:pt x="228314" y="248222"/>
                  <a:pt x="204597" y="260985"/>
                  <a:pt x="178022" y="2609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319474" y="1308386"/>
            <a:ext cx="75969" cy="82235"/>
          </a:xfrm>
          <a:custGeom>
            <a:avLst/>
            <a:gdLst/>
            <a:ahLst/>
            <a:cxnLst/>
            <a:rect l="l" t="t" r="r" b="b"/>
            <a:pathLst>
              <a:path w="101631" h="110013" extrusionOk="0">
                <a:moveTo>
                  <a:pt x="47339" y="110014"/>
                </a:moveTo>
                <a:lnTo>
                  <a:pt x="101632" y="32099"/>
                </a:lnTo>
                <a:cubicBezTo>
                  <a:pt x="72771" y="11906"/>
                  <a:pt x="37814" y="0"/>
                  <a:pt x="0" y="0"/>
                </a:cubicBezTo>
                <a:lnTo>
                  <a:pt x="0" y="95059"/>
                </a:lnTo>
                <a:cubicBezTo>
                  <a:pt x="17526" y="95059"/>
                  <a:pt x="33909" y="100584"/>
                  <a:pt x="47339" y="11001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707122" y="1842097"/>
            <a:ext cx="133071" cy="227055"/>
          </a:xfrm>
          <a:custGeom>
            <a:avLst/>
            <a:gdLst/>
            <a:ahLst/>
            <a:cxnLst/>
            <a:rect l="l" t="t" r="r" b="b"/>
            <a:pathLst>
              <a:path w="178022" h="303752" extrusionOk="0">
                <a:moveTo>
                  <a:pt x="0" y="0"/>
                </a:moveTo>
                <a:lnTo>
                  <a:pt x="0" y="95059"/>
                </a:lnTo>
                <a:cubicBezTo>
                  <a:pt x="45720" y="95059"/>
                  <a:pt x="82963" y="132302"/>
                  <a:pt x="82963" y="178022"/>
                </a:cubicBezTo>
                <a:cubicBezTo>
                  <a:pt x="82963" y="200882"/>
                  <a:pt x="73628" y="221647"/>
                  <a:pt x="58674" y="236601"/>
                </a:cubicBezTo>
                <a:lnTo>
                  <a:pt x="125825" y="303752"/>
                </a:lnTo>
                <a:cubicBezTo>
                  <a:pt x="158020" y="271558"/>
                  <a:pt x="178022" y="226981"/>
                  <a:pt x="178022" y="177927"/>
                </a:cubicBezTo>
                <a:cubicBezTo>
                  <a:pt x="178022" y="79819"/>
                  <a:pt x="98108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613127" y="2018980"/>
            <a:ext cx="188108" cy="89213"/>
          </a:xfrm>
          <a:custGeom>
            <a:avLst/>
            <a:gdLst/>
            <a:ahLst/>
            <a:cxnLst/>
            <a:rect l="l" t="t" r="r" b="b"/>
            <a:pathLst>
              <a:path w="251650" h="119348" extrusionOk="0">
                <a:moveTo>
                  <a:pt x="125730" y="24289"/>
                </a:moveTo>
                <a:cubicBezTo>
                  <a:pt x="102870" y="24289"/>
                  <a:pt x="82105" y="14954"/>
                  <a:pt x="67151" y="0"/>
                </a:cubicBezTo>
                <a:lnTo>
                  <a:pt x="0" y="67151"/>
                </a:lnTo>
                <a:cubicBezTo>
                  <a:pt x="32195" y="99346"/>
                  <a:pt x="76771" y="119348"/>
                  <a:pt x="125825" y="119348"/>
                </a:cubicBezTo>
                <a:cubicBezTo>
                  <a:pt x="174879" y="119348"/>
                  <a:pt x="219361" y="99346"/>
                  <a:pt x="251650" y="67151"/>
                </a:cubicBezTo>
                <a:lnTo>
                  <a:pt x="184499" y="0"/>
                </a:lnTo>
                <a:cubicBezTo>
                  <a:pt x="169354" y="14954"/>
                  <a:pt x="148590" y="24289"/>
                  <a:pt x="125730" y="242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574033" y="1842025"/>
            <a:ext cx="133071" cy="227126"/>
          </a:xfrm>
          <a:custGeom>
            <a:avLst/>
            <a:gdLst/>
            <a:ahLst/>
            <a:cxnLst/>
            <a:rect l="l" t="t" r="r" b="b"/>
            <a:pathLst>
              <a:path w="178022" h="303847" extrusionOk="0">
                <a:moveTo>
                  <a:pt x="95060" y="178022"/>
                </a:moveTo>
                <a:cubicBezTo>
                  <a:pt x="95060" y="132302"/>
                  <a:pt x="132302" y="95059"/>
                  <a:pt x="178022" y="95059"/>
                </a:cubicBezTo>
                <a:cubicBezTo>
                  <a:pt x="178022" y="95059"/>
                  <a:pt x="178022" y="95059"/>
                  <a:pt x="178022" y="95059"/>
                </a:cubicBezTo>
                <a:lnTo>
                  <a:pt x="178022" y="0"/>
                </a:lnTo>
                <a:cubicBezTo>
                  <a:pt x="178022" y="0"/>
                  <a:pt x="178022" y="0"/>
                  <a:pt x="178022" y="0"/>
                </a:cubicBezTo>
                <a:cubicBezTo>
                  <a:pt x="79915" y="0"/>
                  <a:pt x="0" y="79819"/>
                  <a:pt x="0" y="178022"/>
                </a:cubicBezTo>
                <a:cubicBezTo>
                  <a:pt x="0" y="227076"/>
                  <a:pt x="20003" y="271558"/>
                  <a:pt x="52197" y="303848"/>
                </a:cubicBezTo>
                <a:lnTo>
                  <a:pt x="119348" y="236696"/>
                </a:lnTo>
                <a:cubicBezTo>
                  <a:pt x="104394" y="221647"/>
                  <a:pt x="95060" y="200882"/>
                  <a:pt x="95060" y="17802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996244" y="1424457"/>
            <a:ext cx="34033" cy="34033"/>
          </a:xfrm>
          <a:custGeom>
            <a:avLst/>
            <a:gdLst/>
            <a:ahLst/>
            <a:cxnLst/>
            <a:rect l="l" t="t" r="r" b="b"/>
            <a:pathLst>
              <a:path w="45529" h="45529" extrusionOk="0">
                <a:moveTo>
                  <a:pt x="45530" y="22765"/>
                </a:moveTo>
                <a:cubicBezTo>
                  <a:pt x="45530" y="35337"/>
                  <a:pt x="35337" y="45530"/>
                  <a:pt x="22765" y="45530"/>
                </a:cubicBezTo>
                <a:cubicBezTo>
                  <a:pt x="10192" y="45530"/>
                  <a:pt x="0" y="35337"/>
                  <a:pt x="0" y="22765"/>
                </a:cubicBezTo>
                <a:cubicBezTo>
                  <a:pt x="0" y="10192"/>
                  <a:pt x="10192" y="0"/>
                  <a:pt x="22765" y="0"/>
                </a:cubicBezTo>
                <a:cubicBezTo>
                  <a:pt x="35337" y="0"/>
                  <a:pt x="45530" y="10192"/>
                  <a:pt x="45530" y="227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7343173" y="2155203"/>
            <a:ext cx="34033" cy="34033"/>
          </a:xfrm>
          <a:custGeom>
            <a:avLst/>
            <a:gdLst/>
            <a:ahLst/>
            <a:cxnLst/>
            <a:rect l="l" t="t" r="r" b="b"/>
            <a:pathLst>
              <a:path w="45529" h="45529" extrusionOk="0">
                <a:moveTo>
                  <a:pt x="45529" y="22765"/>
                </a:moveTo>
                <a:cubicBezTo>
                  <a:pt x="45529" y="35338"/>
                  <a:pt x="35338" y="45529"/>
                  <a:pt x="22765" y="45529"/>
                </a:cubicBezTo>
                <a:cubicBezTo>
                  <a:pt x="10192" y="45529"/>
                  <a:pt x="0" y="35338"/>
                  <a:pt x="0" y="22765"/>
                </a:cubicBezTo>
                <a:cubicBezTo>
                  <a:pt x="0" y="10192"/>
                  <a:pt x="10192" y="0"/>
                  <a:pt x="22765" y="0"/>
                </a:cubicBezTo>
                <a:cubicBezTo>
                  <a:pt x="35338" y="0"/>
                  <a:pt x="45529" y="10192"/>
                  <a:pt x="45529" y="227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7258791" y="2155201"/>
            <a:ext cx="34033" cy="34034"/>
          </a:xfrm>
          <a:custGeom>
            <a:avLst/>
            <a:gdLst/>
            <a:ahLst/>
            <a:cxnLst/>
            <a:rect l="l" t="t" r="r" b="b"/>
            <a:pathLst>
              <a:path w="45529" h="45530" extrusionOk="0">
                <a:moveTo>
                  <a:pt x="45529" y="22765"/>
                </a:moveTo>
                <a:cubicBezTo>
                  <a:pt x="45529" y="35338"/>
                  <a:pt x="35338" y="45530"/>
                  <a:pt x="22765" y="45530"/>
                </a:cubicBezTo>
                <a:cubicBezTo>
                  <a:pt x="10192" y="45530"/>
                  <a:pt x="0" y="35338"/>
                  <a:pt x="0" y="22765"/>
                </a:cubicBezTo>
                <a:cubicBezTo>
                  <a:pt x="0" y="10192"/>
                  <a:pt x="10192" y="1"/>
                  <a:pt x="22765" y="1"/>
                </a:cubicBezTo>
                <a:cubicBezTo>
                  <a:pt x="35338" y="-95"/>
                  <a:pt x="45529" y="10192"/>
                  <a:pt x="45529" y="227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996244" y="1505706"/>
            <a:ext cx="34033" cy="34033"/>
          </a:xfrm>
          <a:custGeom>
            <a:avLst/>
            <a:gdLst/>
            <a:ahLst/>
            <a:cxnLst/>
            <a:rect l="l" t="t" r="r" b="b"/>
            <a:pathLst>
              <a:path w="45529" h="45529" extrusionOk="0">
                <a:moveTo>
                  <a:pt x="45529" y="22765"/>
                </a:moveTo>
                <a:cubicBezTo>
                  <a:pt x="45529" y="35338"/>
                  <a:pt x="35338" y="45529"/>
                  <a:pt x="22765" y="45529"/>
                </a:cubicBezTo>
                <a:cubicBezTo>
                  <a:pt x="10192" y="45529"/>
                  <a:pt x="0" y="35338"/>
                  <a:pt x="0" y="22765"/>
                </a:cubicBezTo>
                <a:cubicBezTo>
                  <a:pt x="0" y="10192"/>
                  <a:pt x="10192" y="0"/>
                  <a:pt x="22765" y="0"/>
                </a:cubicBezTo>
                <a:cubicBezTo>
                  <a:pt x="35338" y="0"/>
                  <a:pt x="45529" y="10192"/>
                  <a:pt x="45529" y="227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6996244" y="1587027"/>
            <a:ext cx="34033" cy="34033"/>
          </a:xfrm>
          <a:custGeom>
            <a:avLst/>
            <a:gdLst/>
            <a:ahLst/>
            <a:cxnLst/>
            <a:rect l="l" t="t" r="r" b="b"/>
            <a:pathLst>
              <a:path w="45529" h="45529" extrusionOk="0">
                <a:moveTo>
                  <a:pt x="45529" y="22765"/>
                </a:moveTo>
                <a:cubicBezTo>
                  <a:pt x="45529" y="35338"/>
                  <a:pt x="35338" y="45530"/>
                  <a:pt x="22765" y="45530"/>
                </a:cubicBezTo>
                <a:cubicBezTo>
                  <a:pt x="10192" y="45530"/>
                  <a:pt x="0" y="35338"/>
                  <a:pt x="0" y="22765"/>
                </a:cubicBezTo>
                <a:cubicBezTo>
                  <a:pt x="0" y="10192"/>
                  <a:pt x="10192" y="0"/>
                  <a:pt x="22765" y="0"/>
                </a:cubicBezTo>
                <a:cubicBezTo>
                  <a:pt x="35338" y="0"/>
                  <a:pt x="45529" y="10192"/>
                  <a:pt x="45529" y="227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7360192" y="2082783"/>
            <a:ext cx="346883" cy="89426"/>
          </a:xfrm>
          <a:custGeom>
            <a:avLst/>
            <a:gdLst/>
            <a:ahLst/>
            <a:cxnLst/>
            <a:rect l="l" t="t" r="r" b="b"/>
            <a:pathLst>
              <a:path w="464058" h="119633" extrusionOk="0">
                <a:moveTo>
                  <a:pt x="464058" y="0"/>
                </a:moveTo>
                <a:lnTo>
                  <a:pt x="464058" y="119634"/>
                </a:lnTo>
                <a:lnTo>
                  <a:pt x="0" y="119634"/>
                </a:lnTo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405054" y="2361851"/>
            <a:ext cx="172089" cy="268492"/>
          </a:xfrm>
          <a:custGeom>
            <a:avLst/>
            <a:gdLst/>
            <a:ahLst/>
            <a:cxnLst/>
            <a:rect l="l" t="t" r="r" b="b"/>
            <a:pathLst>
              <a:path w="230219" h="359187" extrusionOk="0">
                <a:moveTo>
                  <a:pt x="28099" y="0"/>
                </a:moveTo>
                <a:cubicBezTo>
                  <a:pt x="28099" y="0"/>
                  <a:pt x="4191" y="19145"/>
                  <a:pt x="4191" y="74009"/>
                </a:cubicBezTo>
                <a:cubicBezTo>
                  <a:pt x="4191" y="99251"/>
                  <a:pt x="0" y="359188"/>
                  <a:pt x="0" y="359188"/>
                </a:cubicBezTo>
                <a:lnTo>
                  <a:pt x="230219" y="359188"/>
                </a:lnTo>
                <a:lnTo>
                  <a:pt x="230219" y="110681"/>
                </a:lnTo>
                <a:lnTo>
                  <a:pt x="280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413598" y="2482477"/>
            <a:ext cx="108792" cy="143822"/>
          </a:xfrm>
          <a:custGeom>
            <a:avLst/>
            <a:gdLst/>
            <a:ahLst/>
            <a:cxnLst/>
            <a:rect l="l" t="t" r="r" b="b"/>
            <a:pathLst>
              <a:path w="145541" h="192404" extrusionOk="0">
                <a:moveTo>
                  <a:pt x="0" y="192405"/>
                </a:moveTo>
                <a:lnTo>
                  <a:pt x="38671" y="0"/>
                </a:lnTo>
                <a:lnTo>
                  <a:pt x="126302" y="0"/>
                </a:lnTo>
                <a:lnTo>
                  <a:pt x="145542" y="1924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7410172" y="2341002"/>
            <a:ext cx="154436" cy="174730"/>
          </a:xfrm>
          <a:custGeom>
            <a:avLst/>
            <a:gdLst/>
            <a:ahLst/>
            <a:cxnLst/>
            <a:rect l="l" t="t" r="r" b="b"/>
            <a:pathLst>
              <a:path w="206603" h="233753" extrusionOk="0">
                <a:moveTo>
                  <a:pt x="84973" y="359"/>
                </a:moveTo>
                <a:cubicBezTo>
                  <a:pt x="84973" y="359"/>
                  <a:pt x="22871" y="9789"/>
                  <a:pt x="8583" y="73321"/>
                </a:cubicBezTo>
                <a:cubicBezTo>
                  <a:pt x="-5704" y="136853"/>
                  <a:pt x="-11610" y="220863"/>
                  <a:pt x="69448" y="232769"/>
                </a:cubicBezTo>
                <a:cubicBezTo>
                  <a:pt x="138123" y="242961"/>
                  <a:pt x="171651" y="170666"/>
                  <a:pt x="171651" y="170666"/>
                </a:cubicBezTo>
                <a:cubicBezTo>
                  <a:pt x="171651" y="170666"/>
                  <a:pt x="198321" y="176477"/>
                  <a:pt x="205179" y="147330"/>
                </a:cubicBezTo>
                <a:cubicBezTo>
                  <a:pt x="212132" y="118184"/>
                  <a:pt x="191368" y="114659"/>
                  <a:pt x="191368" y="114659"/>
                </a:cubicBezTo>
                <a:cubicBezTo>
                  <a:pt x="191368" y="114659"/>
                  <a:pt x="216133" y="-7451"/>
                  <a:pt x="84973" y="359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7423141" y="2318082"/>
            <a:ext cx="153983" cy="126496"/>
          </a:xfrm>
          <a:custGeom>
            <a:avLst/>
            <a:gdLst/>
            <a:ahLst/>
            <a:cxnLst/>
            <a:rect l="l" t="t" r="r" b="b"/>
            <a:pathLst>
              <a:path w="205997" h="169225" extrusionOk="0">
                <a:moveTo>
                  <a:pt x="0" y="77023"/>
                </a:moveTo>
                <a:cubicBezTo>
                  <a:pt x="0" y="77023"/>
                  <a:pt x="37624" y="177131"/>
                  <a:pt x="148400" y="154461"/>
                </a:cubicBezTo>
                <a:lnTo>
                  <a:pt x="171545" y="146270"/>
                </a:lnTo>
                <a:cubicBezTo>
                  <a:pt x="171545" y="146270"/>
                  <a:pt x="184976" y="147318"/>
                  <a:pt x="187452" y="169225"/>
                </a:cubicBezTo>
                <a:lnTo>
                  <a:pt x="205931" y="169225"/>
                </a:lnTo>
                <a:cubicBezTo>
                  <a:pt x="205931" y="169225"/>
                  <a:pt x="212027" y="2728"/>
                  <a:pt x="107442" y="61"/>
                </a:cubicBezTo>
                <a:cubicBezTo>
                  <a:pt x="2762" y="-2511"/>
                  <a:pt x="0" y="77023"/>
                  <a:pt x="0" y="77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7344739" y="2888939"/>
            <a:ext cx="322034" cy="1018222"/>
          </a:xfrm>
          <a:custGeom>
            <a:avLst/>
            <a:gdLst/>
            <a:ahLst/>
            <a:cxnLst/>
            <a:rect l="l" t="t" r="r" b="b"/>
            <a:pathLst>
              <a:path w="430815" h="1362170" extrusionOk="0">
                <a:moveTo>
                  <a:pt x="80677" y="0"/>
                </a:moveTo>
                <a:cubicBezTo>
                  <a:pt x="80677" y="0"/>
                  <a:pt x="57055" y="106108"/>
                  <a:pt x="45720" y="219932"/>
                </a:cubicBezTo>
                <a:cubicBezTo>
                  <a:pt x="34480" y="333661"/>
                  <a:pt x="0" y="1362170"/>
                  <a:pt x="0" y="1362170"/>
                </a:cubicBezTo>
                <a:lnTo>
                  <a:pt x="101537" y="1362170"/>
                </a:lnTo>
                <a:lnTo>
                  <a:pt x="209550" y="427006"/>
                </a:lnTo>
                <a:lnTo>
                  <a:pt x="340709" y="1362170"/>
                </a:lnTo>
                <a:lnTo>
                  <a:pt x="430816" y="1362170"/>
                </a:lnTo>
                <a:cubicBezTo>
                  <a:pt x="430816" y="1362170"/>
                  <a:pt x="411289" y="253841"/>
                  <a:pt x="341090" y="0"/>
                </a:cubicBezTo>
                <a:lnTo>
                  <a:pt x="8067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7420649" y="3094448"/>
            <a:ext cx="85083" cy="812740"/>
          </a:xfrm>
          <a:custGeom>
            <a:avLst/>
            <a:gdLst/>
            <a:ahLst/>
            <a:cxnLst/>
            <a:rect l="l" t="t" r="r" b="b"/>
            <a:pathLst>
              <a:path w="113823" h="1087278" extrusionOk="0">
                <a:moveTo>
                  <a:pt x="113824" y="153734"/>
                </a:moveTo>
                <a:lnTo>
                  <a:pt x="91059" y="0"/>
                </a:lnTo>
                <a:lnTo>
                  <a:pt x="0" y="1087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7289197" y="3907297"/>
            <a:ext cx="125240" cy="63296"/>
          </a:xfrm>
          <a:custGeom>
            <a:avLst/>
            <a:gdLst/>
            <a:ahLst/>
            <a:cxnLst/>
            <a:rect l="l" t="t" r="r" b="b"/>
            <a:pathLst>
              <a:path w="167545" h="84677" extrusionOk="0">
                <a:moveTo>
                  <a:pt x="82868" y="0"/>
                </a:moveTo>
                <a:lnTo>
                  <a:pt x="78581" y="42386"/>
                </a:lnTo>
                <a:lnTo>
                  <a:pt x="0" y="84677"/>
                </a:lnTo>
                <a:lnTo>
                  <a:pt x="74295" y="84677"/>
                </a:lnTo>
                <a:lnTo>
                  <a:pt x="126302" y="84677"/>
                </a:lnTo>
                <a:lnTo>
                  <a:pt x="154115" y="84677"/>
                </a:lnTo>
                <a:lnTo>
                  <a:pt x="167545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7554378" y="3907297"/>
            <a:ext cx="115200" cy="63296"/>
          </a:xfrm>
          <a:custGeom>
            <a:avLst/>
            <a:gdLst/>
            <a:ahLst/>
            <a:cxnLst/>
            <a:rect l="l" t="t" r="r" b="b"/>
            <a:pathLst>
              <a:path w="154114" h="84677" extrusionOk="0">
                <a:moveTo>
                  <a:pt x="64960" y="0"/>
                </a:moveTo>
                <a:lnTo>
                  <a:pt x="78486" y="42386"/>
                </a:lnTo>
                <a:lnTo>
                  <a:pt x="0" y="84677"/>
                </a:lnTo>
                <a:lnTo>
                  <a:pt x="74295" y="84677"/>
                </a:lnTo>
                <a:lnTo>
                  <a:pt x="126206" y="84677"/>
                </a:lnTo>
                <a:lnTo>
                  <a:pt x="154114" y="84677"/>
                </a:lnTo>
                <a:lnTo>
                  <a:pt x="147828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7214570" y="3950236"/>
            <a:ext cx="196510" cy="50337"/>
          </a:xfrm>
          <a:custGeom>
            <a:avLst/>
            <a:gdLst/>
            <a:ahLst/>
            <a:cxnLst/>
            <a:rect l="l" t="t" r="r" b="b"/>
            <a:pathLst>
              <a:path w="262890" h="67341" extrusionOk="0">
                <a:moveTo>
                  <a:pt x="262890" y="0"/>
                </a:moveTo>
                <a:cubicBezTo>
                  <a:pt x="212598" y="35719"/>
                  <a:pt x="128016" y="10478"/>
                  <a:pt x="128016" y="10478"/>
                </a:cubicBezTo>
                <a:lnTo>
                  <a:pt x="0" y="67342"/>
                </a:lnTo>
                <a:lnTo>
                  <a:pt x="183832" y="67342"/>
                </a:lnTo>
                <a:lnTo>
                  <a:pt x="205264" y="53435"/>
                </a:lnTo>
                <a:lnTo>
                  <a:pt x="210598" y="67342"/>
                </a:lnTo>
                <a:lnTo>
                  <a:pt x="262890" y="67342"/>
                </a:lnTo>
                <a:lnTo>
                  <a:pt x="262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7475550" y="3950308"/>
            <a:ext cx="201280" cy="50337"/>
          </a:xfrm>
          <a:custGeom>
            <a:avLst/>
            <a:gdLst/>
            <a:ahLst/>
            <a:cxnLst/>
            <a:rect l="l" t="t" r="r" b="b"/>
            <a:pathLst>
              <a:path w="269271" h="67341" extrusionOk="0">
                <a:moveTo>
                  <a:pt x="262414" y="0"/>
                </a:moveTo>
                <a:cubicBezTo>
                  <a:pt x="212122" y="35719"/>
                  <a:pt x="128016" y="10478"/>
                  <a:pt x="128016" y="10478"/>
                </a:cubicBezTo>
                <a:lnTo>
                  <a:pt x="0" y="67342"/>
                </a:lnTo>
                <a:lnTo>
                  <a:pt x="183832" y="67342"/>
                </a:lnTo>
                <a:lnTo>
                  <a:pt x="205264" y="53435"/>
                </a:lnTo>
                <a:lnTo>
                  <a:pt x="210598" y="67342"/>
                </a:lnTo>
                <a:lnTo>
                  <a:pt x="269272" y="67342"/>
                </a:lnTo>
                <a:lnTo>
                  <a:pt x="2624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 rot="-1928859">
            <a:off x="7283265" y="2966296"/>
            <a:ext cx="139824" cy="205289"/>
          </a:xfrm>
          <a:custGeom>
            <a:avLst/>
            <a:gdLst/>
            <a:ahLst/>
            <a:cxnLst/>
            <a:rect l="l" t="t" r="r" b="b"/>
            <a:pathLst>
              <a:path w="187172" h="274805" extrusionOk="0">
                <a:moveTo>
                  <a:pt x="0" y="0"/>
                </a:moveTo>
                <a:lnTo>
                  <a:pt x="187173" y="0"/>
                </a:lnTo>
                <a:lnTo>
                  <a:pt x="187173" y="274806"/>
                </a:lnTo>
                <a:lnTo>
                  <a:pt x="0" y="274806"/>
                </a:lnTo>
                <a:close/>
              </a:path>
            </a:pathLst>
          </a:custGeom>
          <a:solidFill>
            <a:schemeClr val="lt1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7378916" y="3006861"/>
            <a:ext cx="99399" cy="99560"/>
          </a:xfrm>
          <a:custGeom>
            <a:avLst/>
            <a:gdLst/>
            <a:ahLst/>
            <a:cxnLst/>
            <a:rect l="l" t="t" r="r" b="b"/>
            <a:pathLst>
              <a:path w="132975" h="133191" extrusionOk="0">
                <a:moveTo>
                  <a:pt x="93066" y="0"/>
                </a:moveTo>
                <a:cubicBezTo>
                  <a:pt x="93066" y="0"/>
                  <a:pt x="26676" y="18574"/>
                  <a:pt x="25438" y="31718"/>
                </a:cubicBezTo>
                <a:cubicBezTo>
                  <a:pt x="24200" y="44863"/>
                  <a:pt x="59347" y="37243"/>
                  <a:pt x="59347" y="37243"/>
                </a:cubicBezTo>
                <a:cubicBezTo>
                  <a:pt x="59347" y="37243"/>
                  <a:pt x="-16853" y="104965"/>
                  <a:pt x="3435" y="122587"/>
                </a:cubicBezTo>
                <a:cubicBezTo>
                  <a:pt x="23724" y="140208"/>
                  <a:pt x="66110" y="148018"/>
                  <a:pt x="132975" y="44863"/>
                </a:cubicBezTo>
                <a:lnTo>
                  <a:pt x="93066" y="0"/>
                </a:lnTo>
                <a:close/>
              </a:path>
            </a:pathLst>
          </a:custGeom>
          <a:solidFill>
            <a:srgbClr val="FFFFFF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7054670" y="2319845"/>
            <a:ext cx="75720" cy="146805"/>
          </a:xfrm>
          <a:custGeom>
            <a:avLst/>
            <a:gdLst/>
            <a:ahLst/>
            <a:cxnLst/>
            <a:rect l="l" t="t" r="r" b="b"/>
            <a:pathLst>
              <a:path w="101298" h="196394" extrusionOk="0">
                <a:moveTo>
                  <a:pt x="101299" y="168772"/>
                </a:moveTo>
                <a:cubicBezTo>
                  <a:pt x="101299" y="168772"/>
                  <a:pt x="98251" y="112956"/>
                  <a:pt x="87678" y="94859"/>
                </a:cubicBezTo>
                <a:cubicBezTo>
                  <a:pt x="77105" y="76761"/>
                  <a:pt x="28814" y="-5345"/>
                  <a:pt x="21289" y="275"/>
                </a:cubicBezTo>
                <a:cubicBezTo>
                  <a:pt x="13764" y="5895"/>
                  <a:pt x="37862" y="73713"/>
                  <a:pt x="37862" y="73713"/>
                </a:cubicBezTo>
                <a:cubicBezTo>
                  <a:pt x="37862" y="73713"/>
                  <a:pt x="21670" y="72570"/>
                  <a:pt x="24242" y="86572"/>
                </a:cubicBezTo>
                <a:cubicBezTo>
                  <a:pt x="24242" y="86572"/>
                  <a:pt x="9192" y="82762"/>
                  <a:pt x="10240" y="96764"/>
                </a:cubicBezTo>
                <a:cubicBezTo>
                  <a:pt x="10240" y="96764"/>
                  <a:pt x="-1857" y="99049"/>
                  <a:pt x="3858" y="110765"/>
                </a:cubicBezTo>
                <a:cubicBezTo>
                  <a:pt x="3858" y="110765"/>
                  <a:pt x="-23288" y="121338"/>
                  <a:pt x="66437" y="196395"/>
                </a:cubicBezTo>
                <a:lnTo>
                  <a:pt x="101299" y="168772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7093069" y="2424600"/>
            <a:ext cx="551064" cy="618014"/>
          </a:xfrm>
          <a:custGeom>
            <a:avLst/>
            <a:gdLst/>
            <a:ahLst/>
            <a:cxnLst/>
            <a:rect l="l" t="t" r="r" b="b"/>
            <a:pathLst>
              <a:path w="737210" h="826774" extrusionOk="0">
                <a:moveTo>
                  <a:pt x="566476" y="191529"/>
                </a:moveTo>
                <a:cubicBezTo>
                  <a:pt x="566476" y="191529"/>
                  <a:pt x="552093" y="243822"/>
                  <a:pt x="501516" y="243822"/>
                </a:cubicBezTo>
                <a:cubicBezTo>
                  <a:pt x="451033" y="243822"/>
                  <a:pt x="444651" y="190672"/>
                  <a:pt x="444651" y="190672"/>
                </a:cubicBezTo>
                <a:cubicBezTo>
                  <a:pt x="444651" y="190672"/>
                  <a:pt x="384167" y="175527"/>
                  <a:pt x="223766" y="243822"/>
                </a:cubicBezTo>
                <a:cubicBezTo>
                  <a:pt x="223766" y="243822"/>
                  <a:pt x="70700" y="-9353"/>
                  <a:pt x="39458" y="267"/>
                </a:cubicBezTo>
                <a:cubicBezTo>
                  <a:pt x="8311" y="9888"/>
                  <a:pt x="-3500" y="43225"/>
                  <a:pt x="882" y="63990"/>
                </a:cubicBezTo>
                <a:cubicBezTo>
                  <a:pt x="5358" y="84754"/>
                  <a:pt x="157568" y="389935"/>
                  <a:pt x="199192" y="388411"/>
                </a:cubicBezTo>
                <a:cubicBezTo>
                  <a:pt x="240816" y="386887"/>
                  <a:pt x="385215" y="356598"/>
                  <a:pt x="385215" y="356598"/>
                </a:cubicBezTo>
                <a:cubicBezTo>
                  <a:pt x="385215" y="356598"/>
                  <a:pt x="352925" y="423463"/>
                  <a:pt x="398169" y="448704"/>
                </a:cubicBezTo>
                <a:lnTo>
                  <a:pt x="408170" y="635871"/>
                </a:lnTo>
                <a:lnTo>
                  <a:pt x="557808" y="635871"/>
                </a:lnTo>
                <a:cubicBezTo>
                  <a:pt x="557808" y="635871"/>
                  <a:pt x="460558" y="772173"/>
                  <a:pt x="469511" y="791509"/>
                </a:cubicBezTo>
                <a:cubicBezTo>
                  <a:pt x="478465" y="810845"/>
                  <a:pt x="490943" y="836467"/>
                  <a:pt x="520661" y="823037"/>
                </a:cubicBezTo>
                <a:cubicBezTo>
                  <a:pt x="550474" y="809702"/>
                  <a:pt x="728592" y="580911"/>
                  <a:pt x="731640" y="566052"/>
                </a:cubicBezTo>
                <a:cubicBezTo>
                  <a:pt x="734783" y="551289"/>
                  <a:pt x="777359" y="175242"/>
                  <a:pt x="566476" y="19152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473556" y="2714620"/>
            <a:ext cx="82164" cy="236951"/>
          </a:xfrm>
          <a:custGeom>
            <a:avLst/>
            <a:gdLst/>
            <a:ahLst/>
            <a:cxnLst/>
            <a:rect l="l" t="t" r="r" b="b"/>
            <a:pathLst>
              <a:path w="109918" h="316991" extrusionOk="0">
                <a:moveTo>
                  <a:pt x="0" y="316992"/>
                </a:moveTo>
                <a:lnTo>
                  <a:pt x="109919" y="166402"/>
                </a:lnTo>
                <a:cubicBezTo>
                  <a:pt x="109919" y="166402"/>
                  <a:pt x="106966" y="65437"/>
                  <a:pt x="99536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7412530" y="2563015"/>
            <a:ext cx="118262" cy="55536"/>
          </a:xfrm>
          <a:custGeom>
            <a:avLst/>
            <a:gdLst/>
            <a:ahLst/>
            <a:cxnLst/>
            <a:rect l="l" t="t" r="r" b="b"/>
            <a:pathLst>
              <a:path w="158210" h="74295" extrusionOk="0">
                <a:moveTo>
                  <a:pt x="0" y="0"/>
                </a:moveTo>
                <a:cubicBezTo>
                  <a:pt x="0" y="0"/>
                  <a:pt x="3143" y="74295"/>
                  <a:pt x="74009" y="74295"/>
                </a:cubicBezTo>
                <a:cubicBezTo>
                  <a:pt x="144780" y="74295"/>
                  <a:pt x="158210" y="1905"/>
                  <a:pt x="158210" y="190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7371107" y="2677947"/>
            <a:ext cx="27249" cy="222070"/>
          </a:xfrm>
          <a:custGeom>
            <a:avLst/>
            <a:gdLst/>
            <a:ahLst/>
            <a:cxnLst/>
            <a:rect l="l" t="t" r="r" b="b"/>
            <a:pathLst>
              <a:path w="36454" h="297084" extrusionOk="0">
                <a:moveTo>
                  <a:pt x="18262" y="0"/>
                </a:moveTo>
                <a:cubicBezTo>
                  <a:pt x="18262" y="0"/>
                  <a:pt x="-27839" y="86201"/>
                  <a:pt x="26453" y="109919"/>
                </a:cubicBezTo>
                <a:lnTo>
                  <a:pt x="36455" y="297085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7391952" y="2897840"/>
            <a:ext cx="118262" cy="5164"/>
          </a:xfrm>
          <a:custGeom>
            <a:avLst/>
            <a:gdLst/>
            <a:ahLst/>
            <a:cxnLst/>
            <a:rect l="l" t="t" r="r" b="b"/>
            <a:pathLst>
              <a:path w="158210" h="6908" extrusionOk="0">
                <a:moveTo>
                  <a:pt x="0" y="0"/>
                </a:moveTo>
                <a:cubicBezTo>
                  <a:pt x="0" y="0"/>
                  <a:pt x="96964" y="13335"/>
                  <a:pt x="158210" y="295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7945447" y="2945622"/>
            <a:ext cx="51267" cy="111199"/>
          </a:xfrm>
          <a:custGeom>
            <a:avLst/>
            <a:gdLst/>
            <a:ahLst/>
            <a:cxnLst/>
            <a:rect l="l" t="t" r="r" b="b"/>
            <a:pathLst>
              <a:path w="68584" h="148761" extrusionOk="0">
                <a:moveTo>
                  <a:pt x="60594" y="0"/>
                </a:moveTo>
                <a:cubicBezTo>
                  <a:pt x="60594" y="0"/>
                  <a:pt x="73739" y="35528"/>
                  <a:pt x="66309" y="68866"/>
                </a:cubicBezTo>
                <a:cubicBezTo>
                  <a:pt x="58880" y="102298"/>
                  <a:pt x="28495" y="152876"/>
                  <a:pt x="8207" y="148495"/>
                </a:cubicBezTo>
                <a:cubicBezTo>
                  <a:pt x="-12082" y="144113"/>
                  <a:pt x="11635" y="71914"/>
                  <a:pt x="11635" y="71914"/>
                </a:cubicBezTo>
                <a:cubicBezTo>
                  <a:pt x="11635" y="71914"/>
                  <a:pt x="-176" y="72580"/>
                  <a:pt x="4682" y="52388"/>
                </a:cubicBezTo>
                <a:cubicBezTo>
                  <a:pt x="9540" y="32195"/>
                  <a:pt x="14112" y="13049"/>
                  <a:pt x="14112" y="13049"/>
                </a:cubicBezTo>
                <a:lnTo>
                  <a:pt x="60594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7919253" y="2945622"/>
            <a:ext cx="328656" cy="1003697"/>
          </a:xfrm>
          <a:custGeom>
            <a:avLst/>
            <a:gdLst/>
            <a:ahLst/>
            <a:cxnLst/>
            <a:rect l="l" t="t" r="r" b="b"/>
            <a:pathLst>
              <a:path w="439674" h="1342739" extrusionOk="0">
                <a:moveTo>
                  <a:pt x="76867" y="1143"/>
                </a:moveTo>
                <a:lnTo>
                  <a:pt x="0" y="1342739"/>
                </a:lnTo>
                <a:lnTo>
                  <a:pt x="121063" y="1342739"/>
                </a:lnTo>
                <a:lnTo>
                  <a:pt x="215360" y="295942"/>
                </a:lnTo>
                <a:lnTo>
                  <a:pt x="332708" y="1342739"/>
                </a:lnTo>
                <a:lnTo>
                  <a:pt x="439674" y="1342739"/>
                </a:lnTo>
                <a:lnTo>
                  <a:pt x="36280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7829602" y="3949453"/>
            <a:ext cx="189319" cy="50337"/>
          </a:xfrm>
          <a:custGeom>
            <a:avLst/>
            <a:gdLst/>
            <a:ahLst/>
            <a:cxnLst/>
            <a:rect l="l" t="t" r="r" b="b"/>
            <a:pathLst>
              <a:path w="253269" h="67341" extrusionOk="0">
                <a:moveTo>
                  <a:pt x="136588" y="0"/>
                </a:moveTo>
                <a:lnTo>
                  <a:pt x="0" y="67342"/>
                </a:lnTo>
                <a:lnTo>
                  <a:pt x="253270" y="67342"/>
                </a:lnTo>
                <a:lnTo>
                  <a:pt x="2373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8073918" y="3951091"/>
            <a:ext cx="186258" cy="50337"/>
          </a:xfrm>
          <a:custGeom>
            <a:avLst/>
            <a:gdLst/>
            <a:ahLst/>
            <a:cxnLst/>
            <a:rect l="l" t="t" r="r" b="b"/>
            <a:pathLst>
              <a:path w="249174" h="67341" extrusionOk="0">
                <a:moveTo>
                  <a:pt x="137636" y="0"/>
                </a:moveTo>
                <a:lnTo>
                  <a:pt x="0" y="67342"/>
                </a:lnTo>
                <a:lnTo>
                  <a:pt x="249174" y="67342"/>
                </a:lnTo>
                <a:lnTo>
                  <a:pt x="2331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009760" y="3082200"/>
            <a:ext cx="70273" cy="867137"/>
          </a:xfrm>
          <a:custGeom>
            <a:avLst/>
            <a:gdLst/>
            <a:ahLst/>
            <a:cxnLst/>
            <a:rect l="l" t="t" r="r" b="b"/>
            <a:pathLst>
              <a:path w="94011" h="1160049" extrusionOk="0">
                <a:moveTo>
                  <a:pt x="94012" y="71247"/>
                </a:moveTo>
                <a:lnTo>
                  <a:pt x="82868" y="16383"/>
                </a:lnTo>
                <a:lnTo>
                  <a:pt x="68961" y="0"/>
                </a:lnTo>
                <a:lnTo>
                  <a:pt x="0" y="1160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 rot="-4777608">
            <a:off x="8115997" y="2964853"/>
            <a:ext cx="140329" cy="206030"/>
          </a:xfrm>
          <a:custGeom>
            <a:avLst/>
            <a:gdLst/>
            <a:ahLst/>
            <a:cxnLst/>
            <a:rect l="l" t="t" r="r" b="b"/>
            <a:pathLst>
              <a:path w="187167" h="274797" extrusionOk="0">
                <a:moveTo>
                  <a:pt x="0" y="0"/>
                </a:moveTo>
                <a:lnTo>
                  <a:pt x="187167" y="0"/>
                </a:lnTo>
                <a:lnTo>
                  <a:pt x="187167" y="274798"/>
                </a:lnTo>
                <a:lnTo>
                  <a:pt x="0" y="274798"/>
                </a:lnTo>
                <a:close/>
              </a:path>
            </a:pathLst>
          </a:custGeom>
          <a:solidFill>
            <a:schemeClr val="lt1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8025781" y="2482478"/>
            <a:ext cx="108792" cy="196012"/>
          </a:xfrm>
          <a:custGeom>
            <a:avLst/>
            <a:gdLst/>
            <a:ahLst/>
            <a:cxnLst/>
            <a:rect l="l" t="t" r="r" b="b"/>
            <a:pathLst>
              <a:path w="145541" h="262223" extrusionOk="0">
                <a:moveTo>
                  <a:pt x="0" y="262223"/>
                </a:moveTo>
                <a:lnTo>
                  <a:pt x="38576" y="0"/>
                </a:lnTo>
                <a:lnTo>
                  <a:pt x="126206" y="0"/>
                </a:lnTo>
                <a:lnTo>
                  <a:pt x="145542" y="262223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8168901" y="2948184"/>
            <a:ext cx="50242" cy="111806"/>
          </a:xfrm>
          <a:custGeom>
            <a:avLst/>
            <a:gdLst/>
            <a:ahLst/>
            <a:cxnLst/>
            <a:rect l="l" t="t" r="r" b="b"/>
            <a:pathLst>
              <a:path w="67213" h="149573" extrusionOk="0">
                <a:moveTo>
                  <a:pt x="8778" y="0"/>
                </a:moveTo>
                <a:cubicBezTo>
                  <a:pt x="8778" y="0"/>
                  <a:pt x="-4938" y="35243"/>
                  <a:pt x="1920" y="68771"/>
                </a:cubicBezTo>
                <a:cubicBezTo>
                  <a:pt x="8778" y="102299"/>
                  <a:pt x="38401" y="153353"/>
                  <a:pt x="58689" y="149352"/>
                </a:cubicBezTo>
                <a:cubicBezTo>
                  <a:pt x="79073" y="145352"/>
                  <a:pt x="56498" y="72676"/>
                  <a:pt x="56498" y="72676"/>
                </a:cubicBezTo>
                <a:cubicBezTo>
                  <a:pt x="56498" y="72676"/>
                  <a:pt x="68310" y="73533"/>
                  <a:pt x="63737" y="53245"/>
                </a:cubicBezTo>
                <a:cubicBezTo>
                  <a:pt x="59165" y="32957"/>
                  <a:pt x="54974" y="13811"/>
                  <a:pt x="54974" y="13811"/>
                </a:cubicBezTo>
                <a:lnTo>
                  <a:pt x="8778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7881224" y="2580532"/>
            <a:ext cx="413605" cy="387218"/>
          </a:xfrm>
          <a:custGeom>
            <a:avLst/>
            <a:gdLst/>
            <a:ahLst/>
            <a:cxnLst/>
            <a:rect l="l" t="t" r="r" b="b"/>
            <a:pathLst>
              <a:path w="553318" h="518018" extrusionOk="0">
                <a:moveTo>
                  <a:pt x="442918" y="62008"/>
                </a:moveTo>
                <a:cubicBezTo>
                  <a:pt x="398341" y="10001"/>
                  <a:pt x="329285" y="0"/>
                  <a:pt x="329285" y="0"/>
                </a:cubicBezTo>
                <a:lnTo>
                  <a:pt x="240893" y="131064"/>
                </a:lnTo>
                <a:lnTo>
                  <a:pt x="212699" y="0"/>
                </a:lnTo>
                <a:cubicBezTo>
                  <a:pt x="166693" y="10001"/>
                  <a:pt x="98304" y="36767"/>
                  <a:pt x="82683" y="50863"/>
                </a:cubicBezTo>
                <a:cubicBezTo>
                  <a:pt x="67062" y="64960"/>
                  <a:pt x="4673" y="228409"/>
                  <a:pt x="196" y="284035"/>
                </a:cubicBezTo>
                <a:cubicBezTo>
                  <a:pt x="-4281" y="339757"/>
                  <a:pt x="69157" y="513017"/>
                  <a:pt x="91446" y="517493"/>
                </a:cubicBezTo>
                <a:cubicBezTo>
                  <a:pt x="113734" y="521970"/>
                  <a:pt x="131736" y="496348"/>
                  <a:pt x="131736" y="496348"/>
                </a:cubicBezTo>
                <a:lnTo>
                  <a:pt x="395389" y="496348"/>
                </a:lnTo>
                <a:cubicBezTo>
                  <a:pt x="395389" y="496348"/>
                  <a:pt x="414724" y="514541"/>
                  <a:pt x="443680" y="514541"/>
                </a:cubicBezTo>
                <a:cubicBezTo>
                  <a:pt x="472636" y="514541"/>
                  <a:pt x="548646" y="321659"/>
                  <a:pt x="553123" y="286321"/>
                </a:cubicBezTo>
                <a:cubicBezTo>
                  <a:pt x="557504" y="250984"/>
                  <a:pt x="487495" y="114014"/>
                  <a:pt x="442918" y="62008"/>
                </a:cubicBezTo>
                <a:close/>
                <a:moveTo>
                  <a:pt x="116115" y="395478"/>
                </a:moveTo>
                <a:cubicBezTo>
                  <a:pt x="116115" y="395478"/>
                  <a:pt x="93827" y="310801"/>
                  <a:pt x="89350" y="301847"/>
                </a:cubicBezTo>
                <a:cubicBezTo>
                  <a:pt x="84873" y="292894"/>
                  <a:pt x="116115" y="221647"/>
                  <a:pt x="116115" y="221647"/>
                </a:cubicBezTo>
                <a:lnTo>
                  <a:pt x="116115" y="395478"/>
                </a:lnTo>
                <a:close/>
                <a:moveTo>
                  <a:pt x="395389" y="387287"/>
                </a:moveTo>
                <a:lnTo>
                  <a:pt x="383482" y="212026"/>
                </a:lnTo>
                <a:cubicBezTo>
                  <a:pt x="383482" y="212026"/>
                  <a:pt x="439203" y="267081"/>
                  <a:pt x="443680" y="282130"/>
                </a:cubicBezTo>
                <a:cubicBezTo>
                  <a:pt x="448062" y="297180"/>
                  <a:pt x="395389" y="387287"/>
                  <a:pt x="395389" y="38728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967315" y="2714620"/>
            <a:ext cx="208761" cy="241244"/>
          </a:xfrm>
          <a:custGeom>
            <a:avLst/>
            <a:gdLst/>
            <a:ahLst/>
            <a:cxnLst/>
            <a:rect l="l" t="t" r="r" b="b"/>
            <a:pathLst>
              <a:path w="279279" h="322735" extrusionOk="0">
                <a:moveTo>
                  <a:pt x="959" y="0"/>
                </a:moveTo>
                <a:cubicBezTo>
                  <a:pt x="959" y="0"/>
                  <a:pt x="-5803" y="235648"/>
                  <a:pt x="16580" y="318040"/>
                </a:cubicBezTo>
                <a:lnTo>
                  <a:pt x="25058" y="318706"/>
                </a:lnTo>
                <a:cubicBezTo>
                  <a:pt x="104687" y="324612"/>
                  <a:pt x="184601" y="324040"/>
                  <a:pt x="264135" y="316897"/>
                </a:cubicBezTo>
                <a:lnTo>
                  <a:pt x="279280" y="31556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8167915" y="2739044"/>
            <a:ext cx="44997" cy="214168"/>
          </a:xfrm>
          <a:custGeom>
            <a:avLst/>
            <a:gdLst/>
            <a:ahLst/>
            <a:cxnLst/>
            <a:rect l="l" t="t" r="r" b="b"/>
            <a:pathLst>
              <a:path w="60197" h="286512" extrusionOk="0">
                <a:moveTo>
                  <a:pt x="10954" y="286512"/>
                </a:moveTo>
                <a:cubicBezTo>
                  <a:pt x="-21717" y="236982"/>
                  <a:pt x="60198" y="70104"/>
                  <a:pt x="60198" y="70104"/>
                </a:cubicBez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8009689" y="2580533"/>
            <a:ext cx="51619" cy="371019"/>
          </a:xfrm>
          <a:custGeom>
            <a:avLst/>
            <a:gdLst/>
            <a:ahLst/>
            <a:cxnLst/>
            <a:rect l="l" t="t" r="r" b="b"/>
            <a:pathLst>
              <a:path w="69056" h="496347" extrusionOk="0">
                <a:moveTo>
                  <a:pt x="69056" y="496348"/>
                </a:moveTo>
                <a:cubicBezTo>
                  <a:pt x="57150" y="391478"/>
                  <a:pt x="69056" y="131064"/>
                  <a:pt x="69056" y="131064"/>
                </a:cubicBezTo>
                <a:lnTo>
                  <a:pt x="40862" y="0"/>
                </a:lnTo>
                <a:lnTo>
                  <a:pt x="0" y="15430"/>
                </a:lnTo>
                <a:lnTo>
                  <a:pt x="21526" y="33814"/>
                </a:lnTo>
                <a:lnTo>
                  <a:pt x="13335" y="79820"/>
                </a:lnTo>
                <a:lnTo>
                  <a:pt x="69056" y="131064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8061316" y="2580534"/>
            <a:ext cx="93128" cy="97970"/>
          </a:xfrm>
          <a:custGeom>
            <a:avLst/>
            <a:gdLst/>
            <a:ahLst/>
            <a:cxnLst/>
            <a:rect l="l" t="t" r="r" b="b"/>
            <a:pathLst>
              <a:path w="124586" h="131063" extrusionOk="0">
                <a:moveTo>
                  <a:pt x="0" y="131064"/>
                </a:moveTo>
                <a:lnTo>
                  <a:pt x="88392" y="0"/>
                </a:lnTo>
                <a:lnTo>
                  <a:pt x="124587" y="13716"/>
                </a:lnTo>
                <a:lnTo>
                  <a:pt x="89154" y="41720"/>
                </a:lnTo>
                <a:lnTo>
                  <a:pt x="76486" y="92488"/>
                </a:lnTo>
                <a:lnTo>
                  <a:pt x="0" y="131064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8014549" y="2361638"/>
            <a:ext cx="46742" cy="95261"/>
          </a:xfrm>
          <a:custGeom>
            <a:avLst/>
            <a:gdLst/>
            <a:ahLst/>
            <a:cxnLst/>
            <a:rect l="l" t="t" r="r" b="b"/>
            <a:pathLst>
              <a:path w="62531" h="127440" extrusionOk="0">
                <a:moveTo>
                  <a:pt x="57983" y="70578"/>
                </a:moveTo>
                <a:cubicBezTo>
                  <a:pt x="49030" y="105535"/>
                  <a:pt x="29789" y="130872"/>
                  <a:pt x="15025" y="127062"/>
                </a:cubicBezTo>
                <a:cubicBezTo>
                  <a:pt x="262" y="123252"/>
                  <a:pt x="-4405" y="91914"/>
                  <a:pt x="4548" y="56862"/>
                </a:cubicBezTo>
                <a:cubicBezTo>
                  <a:pt x="13501" y="21906"/>
                  <a:pt x="32742" y="-3431"/>
                  <a:pt x="47506" y="379"/>
                </a:cubicBezTo>
                <a:cubicBezTo>
                  <a:pt x="62270" y="4189"/>
                  <a:pt x="66937" y="35622"/>
                  <a:pt x="57983" y="705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8127690" y="2427401"/>
            <a:ext cx="57085" cy="89349"/>
          </a:xfrm>
          <a:custGeom>
            <a:avLst/>
            <a:gdLst/>
            <a:ahLst/>
            <a:cxnLst/>
            <a:rect l="l" t="t" r="r" b="b"/>
            <a:pathLst>
              <a:path w="76368" h="119530" extrusionOk="0">
                <a:moveTo>
                  <a:pt x="62854" y="72052"/>
                </a:moveTo>
                <a:cubicBezTo>
                  <a:pt x="46757" y="104342"/>
                  <a:pt x="22659" y="125011"/>
                  <a:pt x="9038" y="118249"/>
                </a:cubicBezTo>
                <a:cubicBezTo>
                  <a:pt x="-4583" y="111486"/>
                  <a:pt x="-2583" y="79768"/>
                  <a:pt x="13515" y="47478"/>
                </a:cubicBezTo>
                <a:cubicBezTo>
                  <a:pt x="29612" y="15188"/>
                  <a:pt x="53710" y="-5481"/>
                  <a:pt x="67331" y="1282"/>
                </a:cubicBezTo>
                <a:cubicBezTo>
                  <a:pt x="80952" y="8044"/>
                  <a:pt x="78951" y="39763"/>
                  <a:pt x="62854" y="7205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8017351" y="2359944"/>
            <a:ext cx="159440" cy="182374"/>
          </a:xfrm>
          <a:custGeom>
            <a:avLst/>
            <a:gdLst/>
            <a:ahLst/>
            <a:cxnLst/>
            <a:rect l="l" t="t" r="r" b="b"/>
            <a:pathLst>
              <a:path w="213297" h="243979" extrusionOk="0">
                <a:moveTo>
                  <a:pt x="91668" y="359"/>
                </a:moveTo>
                <a:cubicBezTo>
                  <a:pt x="91668" y="359"/>
                  <a:pt x="29565" y="9789"/>
                  <a:pt x="15278" y="73321"/>
                </a:cubicBezTo>
                <a:cubicBezTo>
                  <a:pt x="990" y="136852"/>
                  <a:pt x="-28538" y="227816"/>
                  <a:pt x="72713" y="242580"/>
                </a:cubicBezTo>
                <a:cubicBezTo>
                  <a:pt x="163582" y="255820"/>
                  <a:pt x="178345" y="170761"/>
                  <a:pt x="178345" y="170761"/>
                </a:cubicBezTo>
                <a:cubicBezTo>
                  <a:pt x="178345" y="170761"/>
                  <a:pt x="205015" y="176572"/>
                  <a:pt x="211873" y="147425"/>
                </a:cubicBezTo>
                <a:cubicBezTo>
                  <a:pt x="218827" y="118279"/>
                  <a:pt x="198062" y="114754"/>
                  <a:pt x="198062" y="114754"/>
                </a:cubicBezTo>
                <a:cubicBezTo>
                  <a:pt x="198062" y="114754"/>
                  <a:pt x="222827" y="-7451"/>
                  <a:pt x="91668" y="359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8019730" y="2333011"/>
            <a:ext cx="169934" cy="135848"/>
          </a:xfrm>
          <a:custGeom>
            <a:avLst/>
            <a:gdLst/>
            <a:ahLst/>
            <a:cxnLst/>
            <a:rect l="l" t="t" r="r" b="b"/>
            <a:pathLst>
              <a:path w="227337" h="181736" extrusionOk="0">
                <a:moveTo>
                  <a:pt x="8096" y="45815"/>
                </a:moveTo>
                <a:cubicBezTo>
                  <a:pt x="8096" y="45815"/>
                  <a:pt x="33338" y="111538"/>
                  <a:pt x="93535" y="120491"/>
                </a:cubicBezTo>
                <a:cubicBezTo>
                  <a:pt x="153733" y="129445"/>
                  <a:pt x="171545" y="120491"/>
                  <a:pt x="171545" y="120491"/>
                </a:cubicBezTo>
                <a:lnTo>
                  <a:pt x="164878" y="181737"/>
                </a:lnTo>
                <a:lnTo>
                  <a:pt x="171545" y="181737"/>
                </a:lnTo>
                <a:lnTo>
                  <a:pt x="194976" y="150781"/>
                </a:lnTo>
                <a:lnTo>
                  <a:pt x="209264" y="165068"/>
                </a:lnTo>
                <a:lnTo>
                  <a:pt x="218408" y="164973"/>
                </a:lnTo>
                <a:cubicBezTo>
                  <a:pt x="218408" y="164973"/>
                  <a:pt x="243173" y="88011"/>
                  <a:pt x="210217" y="76962"/>
                </a:cubicBezTo>
                <a:cubicBezTo>
                  <a:pt x="210217" y="76962"/>
                  <a:pt x="182689" y="27908"/>
                  <a:pt x="138208" y="20098"/>
                </a:cubicBezTo>
                <a:cubicBezTo>
                  <a:pt x="93631" y="12287"/>
                  <a:pt x="66865" y="0"/>
                  <a:pt x="66865" y="0"/>
                </a:cubicBezTo>
                <a:lnTo>
                  <a:pt x="68008" y="15621"/>
                </a:lnTo>
                <a:lnTo>
                  <a:pt x="27908" y="0"/>
                </a:lnTo>
                <a:lnTo>
                  <a:pt x="30099" y="18955"/>
                </a:lnTo>
                <a:lnTo>
                  <a:pt x="0" y="18955"/>
                </a:lnTo>
                <a:lnTo>
                  <a:pt x="8096" y="4581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577762" y="2520148"/>
            <a:ext cx="209041" cy="686433"/>
          </a:xfrm>
          <a:custGeom>
            <a:avLst/>
            <a:gdLst/>
            <a:ahLst/>
            <a:cxnLst/>
            <a:rect l="l" t="t" r="r" b="b"/>
            <a:pathLst>
              <a:path w="279654" h="918305" extrusionOk="0">
                <a:moveTo>
                  <a:pt x="201073" y="875919"/>
                </a:moveTo>
                <a:lnTo>
                  <a:pt x="198882" y="833628"/>
                </a:lnTo>
                <a:lnTo>
                  <a:pt x="176213" y="0"/>
                </a:lnTo>
                <a:lnTo>
                  <a:pt x="0" y="1619"/>
                </a:lnTo>
                <a:lnTo>
                  <a:pt x="45339" y="248126"/>
                </a:lnTo>
                <a:cubicBezTo>
                  <a:pt x="45339" y="248126"/>
                  <a:pt x="38957" y="424625"/>
                  <a:pt x="116586" y="861822"/>
                </a:cubicBezTo>
                <a:lnTo>
                  <a:pt x="125540" y="918305"/>
                </a:lnTo>
                <a:lnTo>
                  <a:pt x="153352" y="918305"/>
                </a:lnTo>
                <a:lnTo>
                  <a:pt x="205359" y="918305"/>
                </a:lnTo>
                <a:lnTo>
                  <a:pt x="279654" y="918305"/>
                </a:lnTo>
                <a:lnTo>
                  <a:pt x="201073" y="875919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5406505" y="2520077"/>
            <a:ext cx="156567" cy="686433"/>
          </a:xfrm>
          <a:custGeom>
            <a:avLst/>
            <a:gdLst/>
            <a:ahLst/>
            <a:cxnLst/>
            <a:rect l="l" t="t" r="r" b="b"/>
            <a:pathLst>
              <a:path w="209454" h="918305" extrusionOk="0">
                <a:moveTo>
                  <a:pt x="82201" y="833628"/>
                </a:moveTo>
                <a:lnTo>
                  <a:pt x="82201" y="833628"/>
                </a:lnTo>
                <a:lnTo>
                  <a:pt x="209455" y="24479"/>
                </a:lnTo>
                <a:lnTo>
                  <a:pt x="46482" y="0"/>
                </a:lnTo>
                <a:lnTo>
                  <a:pt x="31147" y="249174"/>
                </a:lnTo>
                <a:cubicBezTo>
                  <a:pt x="11906" y="385572"/>
                  <a:pt x="6286" y="833628"/>
                  <a:pt x="6286" y="833628"/>
                </a:cubicBezTo>
                <a:lnTo>
                  <a:pt x="0" y="918305"/>
                </a:lnTo>
                <a:lnTo>
                  <a:pt x="27813" y="918305"/>
                </a:lnTo>
                <a:lnTo>
                  <a:pt x="79820" y="918305"/>
                </a:lnTo>
                <a:lnTo>
                  <a:pt x="154115" y="918305"/>
                </a:lnTo>
                <a:lnTo>
                  <a:pt x="75533" y="876014"/>
                </a:lnTo>
                <a:lnTo>
                  <a:pt x="82201" y="833628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5664921" y="3186307"/>
            <a:ext cx="196510" cy="50337"/>
          </a:xfrm>
          <a:custGeom>
            <a:avLst/>
            <a:gdLst/>
            <a:ahLst/>
            <a:cxnLst/>
            <a:rect l="l" t="t" r="r" b="b"/>
            <a:pathLst>
              <a:path w="262890" h="67341" extrusionOk="0">
                <a:moveTo>
                  <a:pt x="0" y="0"/>
                </a:moveTo>
                <a:cubicBezTo>
                  <a:pt x="50292" y="35719"/>
                  <a:pt x="134874" y="10478"/>
                  <a:pt x="134874" y="10478"/>
                </a:cubicBezTo>
                <a:lnTo>
                  <a:pt x="262890" y="67342"/>
                </a:lnTo>
                <a:lnTo>
                  <a:pt x="79058" y="67342"/>
                </a:lnTo>
                <a:lnTo>
                  <a:pt x="57626" y="53340"/>
                </a:lnTo>
                <a:lnTo>
                  <a:pt x="52292" y="67246"/>
                </a:lnTo>
                <a:lnTo>
                  <a:pt x="0" y="67246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399169" y="3186307"/>
            <a:ext cx="201280" cy="50337"/>
          </a:xfrm>
          <a:custGeom>
            <a:avLst/>
            <a:gdLst/>
            <a:ahLst/>
            <a:cxnLst/>
            <a:rect l="l" t="t" r="r" b="b"/>
            <a:pathLst>
              <a:path w="269271" h="67341" extrusionOk="0">
                <a:moveTo>
                  <a:pt x="6858" y="0"/>
                </a:moveTo>
                <a:cubicBezTo>
                  <a:pt x="57150" y="35719"/>
                  <a:pt x="141256" y="10478"/>
                  <a:pt x="141256" y="10478"/>
                </a:cubicBezTo>
                <a:lnTo>
                  <a:pt x="269272" y="67342"/>
                </a:lnTo>
                <a:lnTo>
                  <a:pt x="85439" y="67342"/>
                </a:lnTo>
                <a:lnTo>
                  <a:pt x="64008" y="53435"/>
                </a:lnTo>
                <a:lnTo>
                  <a:pt x="58674" y="67342"/>
                </a:lnTo>
                <a:lnTo>
                  <a:pt x="0" y="67342"/>
                </a:lnTo>
                <a:lnTo>
                  <a:pt x="68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5498885" y="1619997"/>
            <a:ext cx="197697" cy="194303"/>
          </a:xfrm>
          <a:custGeom>
            <a:avLst/>
            <a:gdLst/>
            <a:ahLst/>
            <a:cxnLst/>
            <a:rect l="l" t="t" r="r" b="b"/>
            <a:pathLst>
              <a:path w="264478" h="259937" extrusionOk="0">
                <a:moveTo>
                  <a:pt x="26163" y="32004"/>
                </a:moveTo>
                <a:cubicBezTo>
                  <a:pt x="26163" y="32004"/>
                  <a:pt x="-41464" y="207931"/>
                  <a:pt x="40736" y="259937"/>
                </a:cubicBezTo>
                <a:lnTo>
                  <a:pt x="264479" y="259937"/>
                </a:lnTo>
                <a:cubicBezTo>
                  <a:pt x="264479" y="259937"/>
                  <a:pt x="251334" y="122968"/>
                  <a:pt x="262097" y="22098"/>
                </a:cubicBezTo>
                <a:lnTo>
                  <a:pt x="40641" y="0"/>
                </a:lnTo>
                <a:lnTo>
                  <a:pt x="26163" y="320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5553621" y="1718549"/>
            <a:ext cx="108792" cy="143751"/>
          </a:xfrm>
          <a:custGeom>
            <a:avLst/>
            <a:gdLst/>
            <a:ahLst/>
            <a:cxnLst/>
            <a:rect l="l" t="t" r="r" b="b"/>
            <a:pathLst>
              <a:path w="145541" h="192309" extrusionOk="0">
                <a:moveTo>
                  <a:pt x="145542" y="192310"/>
                </a:moveTo>
                <a:lnTo>
                  <a:pt x="106966" y="0"/>
                </a:lnTo>
                <a:lnTo>
                  <a:pt x="19240" y="0"/>
                </a:lnTo>
                <a:lnTo>
                  <a:pt x="0" y="19231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5529324" y="1568309"/>
            <a:ext cx="157066" cy="181545"/>
          </a:xfrm>
          <a:custGeom>
            <a:avLst/>
            <a:gdLst/>
            <a:ahLst/>
            <a:cxnLst/>
            <a:rect l="l" t="t" r="r" b="b"/>
            <a:pathLst>
              <a:path w="210122" h="242869" extrusionOk="0">
                <a:moveTo>
                  <a:pt x="158707" y="10464"/>
                </a:moveTo>
                <a:cubicBezTo>
                  <a:pt x="158707" y="10464"/>
                  <a:pt x="214428" y="37991"/>
                  <a:pt x="209856" y="102856"/>
                </a:cubicBezTo>
                <a:cubicBezTo>
                  <a:pt x="204046" y="185914"/>
                  <a:pt x="172327" y="256304"/>
                  <a:pt x="104605" y="240683"/>
                </a:cubicBezTo>
                <a:cubicBezTo>
                  <a:pt x="36977" y="224967"/>
                  <a:pt x="25166" y="147243"/>
                  <a:pt x="25166" y="147243"/>
                </a:cubicBezTo>
                <a:cubicBezTo>
                  <a:pt x="25166" y="147243"/>
                  <a:pt x="-1980" y="144861"/>
                  <a:pt x="115" y="114953"/>
                </a:cubicBezTo>
                <a:cubicBezTo>
                  <a:pt x="2211" y="85044"/>
                  <a:pt x="22975" y="87902"/>
                  <a:pt x="22975" y="87902"/>
                </a:cubicBezTo>
                <a:cubicBezTo>
                  <a:pt x="22975" y="87902"/>
                  <a:pt x="35929" y="-36114"/>
                  <a:pt x="158707" y="10464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5518374" y="1544440"/>
            <a:ext cx="178688" cy="103669"/>
          </a:xfrm>
          <a:custGeom>
            <a:avLst/>
            <a:gdLst/>
            <a:ahLst/>
            <a:cxnLst/>
            <a:rect l="l" t="t" r="r" b="b"/>
            <a:pathLst>
              <a:path w="239048" h="138688" extrusionOk="0">
                <a:moveTo>
                  <a:pt x="39815" y="121449"/>
                </a:moveTo>
                <a:cubicBezTo>
                  <a:pt x="39815" y="121449"/>
                  <a:pt x="55245" y="135451"/>
                  <a:pt x="89821" y="121449"/>
                </a:cubicBezTo>
                <a:cubicBezTo>
                  <a:pt x="89821" y="121449"/>
                  <a:pt x="103156" y="138594"/>
                  <a:pt x="125444" y="136403"/>
                </a:cubicBezTo>
                <a:cubicBezTo>
                  <a:pt x="147733" y="134212"/>
                  <a:pt x="211169" y="101161"/>
                  <a:pt x="211169" y="101161"/>
                </a:cubicBezTo>
                <a:cubicBezTo>
                  <a:pt x="211169" y="101161"/>
                  <a:pt x="208597" y="134688"/>
                  <a:pt x="224409" y="134879"/>
                </a:cubicBezTo>
                <a:cubicBezTo>
                  <a:pt x="260699" y="135165"/>
                  <a:pt x="226409" y="21246"/>
                  <a:pt x="155829" y="4767"/>
                </a:cubicBezTo>
                <a:cubicBezTo>
                  <a:pt x="85249" y="-11711"/>
                  <a:pt x="20574" y="10673"/>
                  <a:pt x="0" y="133164"/>
                </a:cubicBezTo>
                <a:lnTo>
                  <a:pt x="17621" y="138689"/>
                </a:lnTo>
                <a:cubicBezTo>
                  <a:pt x="17717" y="138594"/>
                  <a:pt x="22289" y="115448"/>
                  <a:pt x="39815" y="12144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5433126" y="2116051"/>
            <a:ext cx="277579" cy="446179"/>
          </a:xfrm>
          <a:custGeom>
            <a:avLst/>
            <a:gdLst/>
            <a:ahLst/>
            <a:cxnLst/>
            <a:rect l="l" t="t" r="r" b="b"/>
            <a:pathLst>
              <a:path w="375107" h="602945" extrusionOk="0">
                <a:moveTo>
                  <a:pt x="41256" y="0"/>
                </a:moveTo>
                <a:lnTo>
                  <a:pt x="313671" y="0"/>
                </a:lnTo>
                <a:cubicBezTo>
                  <a:pt x="313671" y="0"/>
                  <a:pt x="372726" y="202787"/>
                  <a:pt x="375107" y="570452"/>
                </a:cubicBezTo>
                <a:cubicBezTo>
                  <a:pt x="375107" y="570452"/>
                  <a:pt x="192418" y="636651"/>
                  <a:pt x="4775" y="580072"/>
                </a:cubicBezTo>
                <a:cubicBezTo>
                  <a:pt x="3918" y="579787"/>
                  <a:pt x="4680" y="579311"/>
                  <a:pt x="3823" y="579025"/>
                </a:cubicBezTo>
                <a:cubicBezTo>
                  <a:pt x="3823" y="579025"/>
                  <a:pt x="2299" y="578739"/>
                  <a:pt x="2204" y="577596"/>
                </a:cubicBezTo>
                <a:cubicBezTo>
                  <a:pt x="1156" y="550355"/>
                  <a:pt x="-12084" y="207454"/>
                  <a:pt x="4125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 rot="-4312092">
            <a:off x="5346260" y="2289197"/>
            <a:ext cx="139827" cy="205293"/>
          </a:xfrm>
          <a:custGeom>
            <a:avLst/>
            <a:gdLst/>
            <a:ahLst/>
            <a:cxnLst/>
            <a:rect l="l" t="t" r="r" b="b"/>
            <a:pathLst>
              <a:path w="187160" h="274787" extrusionOk="0">
                <a:moveTo>
                  <a:pt x="0" y="0"/>
                </a:moveTo>
                <a:lnTo>
                  <a:pt x="187161" y="0"/>
                </a:lnTo>
                <a:lnTo>
                  <a:pt x="187161" y="274788"/>
                </a:lnTo>
                <a:lnTo>
                  <a:pt x="0" y="274788"/>
                </a:lnTo>
                <a:close/>
              </a:path>
            </a:pathLst>
          </a:custGeom>
          <a:solidFill>
            <a:schemeClr val="lt1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378714" y="2271629"/>
            <a:ext cx="75031" cy="113261"/>
          </a:xfrm>
          <a:custGeom>
            <a:avLst/>
            <a:gdLst/>
            <a:ahLst/>
            <a:cxnLst/>
            <a:rect l="l" t="t" r="r" b="b"/>
            <a:pathLst>
              <a:path w="100376" h="151520" extrusionOk="0">
                <a:moveTo>
                  <a:pt x="88704" y="10382"/>
                </a:moveTo>
                <a:cubicBezTo>
                  <a:pt x="88704" y="10382"/>
                  <a:pt x="107754" y="76581"/>
                  <a:pt x="97181" y="84582"/>
                </a:cubicBezTo>
                <a:cubicBezTo>
                  <a:pt x="86609" y="92583"/>
                  <a:pt x="74702" y="58674"/>
                  <a:pt x="74702" y="58674"/>
                </a:cubicBezTo>
                <a:cubicBezTo>
                  <a:pt x="74702" y="58674"/>
                  <a:pt x="56986" y="159067"/>
                  <a:pt x="31364" y="151067"/>
                </a:cubicBezTo>
                <a:cubicBezTo>
                  <a:pt x="5741" y="143066"/>
                  <a:pt x="-23215" y="111062"/>
                  <a:pt x="29554" y="0"/>
                </a:cubicBezTo>
                <a:lnTo>
                  <a:pt x="88704" y="10382"/>
                </a:lnTo>
                <a:close/>
              </a:path>
            </a:pathLst>
          </a:custGeom>
          <a:solidFill>
            <a:schemeClr val="lt1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5396104" y="1802076"/>
            <a:ext cx="604507" cy="482908"/>
          </a:xfrm>
          <a:custGeom>
            <a:avLst/>
            <a:gdLst/>
            <a:ahLst/>
            <a:cxnLst/>
            <a:rect l="l" t="t" r="r" b="b"/>
            <a:pathLst>
              <a:path w="808705" h="646031" extrusionOk="0">
                <a:moveTo>
                  <a:pt x="784770" y="109253"/>
                </a:moveTo>
                <a:cubicBezTo>
                  <a:pt x="753528" y="99632"/>
                  <a:pt x="561218" y="54579"/>
                  <a:pt x="561218" y="54579"/>
                </a:cubicBezTo>
                <a:cubicBezTo>
                  <a:pt x="400817" y="-13715"/>
                  <a:pt x="340334" y="1430"/>
                  <a:pt x="340334" y="1430"/>
                </a:cubicBezTo>
                <a:cubicBezTo>
                  <a:pt x="340334" y="1430"/>
                  <a:pt x="333952" y="54579"/>
                  <a:pt x="283469" y="54579"/>
                </a:cubicBezTo>
                <a:cubicBezTo>
                  <a:pt x="232987" y="54579"/>
                  <a:pt x="218509" y="2287"/>
                  <a:pt x="218509" y="2287"/>
                </a:cubicBezTo>
                <a:cubicBezTo>
                  <a:pt x="85921" y="-8000"/>
                  <a:pt x="53536" y="136875"/>
                  <a:pt x="48488" y="249461"/>
                </a:cubicBezTo>
                <a:lnTo>
                  <a:pt x="48488" y="249461"/>
                </a:lnTo>
                <a:cubicBezTo>
                  <a:pt x="48488" y="249461"/>
                  <a:pt x="-15901" y="616840"/>
                  <a:pt x="3720" y="633413"/>
                </a:cubicBezTo>
                <a:cubicBezTo>
                  <a:pt x="17531" y="645129"/>
                  <a:pt x="60584" y="652273"/>
                  <a:pt x="65347" y="638462"/>
                </a:cubicBezTo>
                <a:cubicBezTo>
                  <a:pt x="68014" y="630651"/>
                  <a:pt x="112591" y="511684"/>
                  <a:pt x="124497" y="440913"/>
                </a:cubicBezTo>
                <a:cubicBezTo>
                  <a:pt x="154501" y="446438"/>
                  <a:pt x="193839" y="452438"/>
                  <a:pt x="232034" y="453962"/>
                </a:cubicBezTo>
                <a:lnTo>
                  <a:pt x="376624" y="446819"/>
                </a:lnTo>
                <a:lnTo>
                  <a:pt x="390530" y="232506"/>
                </a:lnTo>
                <a:cubicBezTo>
                  <a:pt x="450538" y="200693"/>
                  <a:pt x="405104" y="129160"/>
                  <a:pt x="405104" y="129160"/>
                </a:cubicBezTo>
                <a:cubicBezTo>
                  <a:pt x="405104" y="129160"/>
                  <a:pt x="522642" y="156878"/>
                  <a:pt x="564171" y="158402"/>
                </a:cubicBezTo>
                <a:cubicBezTo>
                  <a:pt x="605795" y="159926"/>
                  <a:pt x="800391" y="187929"/>
                  <a:pt x="804773" y="167069"/>
                </a:cubicBezTo>
                <a:cubicBezTo>
                  <a:pt x="809345" y="146210"/>
                  <a:pt x="816012" y="118873"/>
                  <a:pt x="784770" y="109253"/>
                </a:cubicBezTo>
                <a:close/>
                <a:moveTo>
                  <a:pt x="231558" y="453200"/>
                </a:moveTo>
                <a:cubicBezTo>
                  <a:pt x="231558" y="453296"/>
                  <a:pt x="231653" y="453296"/>
                  <a:pt x="231653" y="453296"/>
                </a:cubicBezTo>
                <a:cubicBezTo>
                  <a:pt x="231653" y="453296"/>
                  <a:pt x="231558" y="453296"/>
                  <a:pt x="231558" y="4532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5489178" y="2131633"/>
            <a:ext cx="194873" cy="11615"/>
          </a:xfrm>
          <a:custGeom>
            <a:avLst/>
            <a:gdLst/>
            <a:ahLst/>
            <a:cxnLst/>
            <a:rect l="l" t="t" r="r" b="b"/>
            <a:pathLst>
              <a:path w="260699" h="15538" extrusionOk="0">
                <a:moveTo>
                  <a:pt x="260699" y="2953"/>
                </a:moveTo>
                <a:cubicBezTo>
                  <a:pt x="260699" y="2953"/>
                  <a:pt x="130397" y="33147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5453716" y="1913164"/>
            <a:ext cx="64862" cy="341757"/>
          </a:xfrm>
          <a:custGeom>
            <a:avLst/>
            <a:gdLst/>
            <a:ahLst/>
            <a:cxnLst/>
            <a:rect l="l" t="t" r="r" b="b"/>
            <a:pathLst>
              <a:path w="86772" h="457200" extrusionOk="0">
                <a:moveTo>
                  <a:pt x="0" y="457200"/>
                </a:moveTo>
                <a:cubicBezTo>
                  <a:pt x="0" y="457200"/>
                  <a:pt x="80867" y="227267"/>
                  <a:pt x="86773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5543419" y="1796310"/>
            <a:ext cx="122024" cy="62390"/>
          </a:xfrm>
          <a:custGeom>
            <a:avLst/>
            <a:gdLst/>
            <a:ahLst/>
            <a:cxnLst/>
            <a:rect l="l" t="t" r="r" b="b"/>
            <a:pathLst>
              <a:path w="163243" h="83465" extrusionOk="0">
                <a:moveTo>
                  <a:pt x="599" y="0"/>
                </a:moveTo>
                <a:cubicBezTo>
                  <a:pt x="599" y="0"/>
                  <a:pt x="-12736" y="113633"/>
                  <a:pt x="86419" y="75724"/>
                </a:cubicBezTo>
                <a:cubicBezTo>
                  <a:pt x="86419" y="75724"/>
                  <a:pt x="184051" y="119158"/>
                  <a:pt x="15919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608025" y="1852920"/>
            <a:ext cx="4683" cy="286506"/>
          </a:xfrm>
          <a:custGeom>
            <a:avLst/>
            <a:gdLst/>
            <a:ahLst/>
            <a:cxnLst/>
            <a:rect l="l" t="t" r="r" b="b"/>
            <a:pathLst>
              <a:path w="6265" h="383285" extrusionOk="0">
                <a:moveTo>
                  <a:pt x="0" y="0"/>
                </a:moveTo>
                <a:cubicBezTo>
                  <a:pt x="0" y="0"/>
                  <a:pt x="14097" y="207740"/>
                  <a:pt x="0" y="38328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5983938" y="1893154"/>
            <a:ext cx="112474" cy="68564"/>
          </a:xfrm>
          <a:custGeom>
            <a:avLst/>
            <a:gdLst/>
            <a:ahLst/>
            <a:cxnLst/>
            <a:rect l="l" t="t" r="r" b="b"/>
            <a:pathLst>
              <a:path w="150467" h="91724" extrusionOk="0">
                <a:moveTo>
                  <a:pt x="0" y="49244"/>
                </a:moveTo>
                <a:cubicBezTo>
                  <a:pt x="0" y="49244"/>
                  <a:pt x="60674" y="99536"/>
                  <a:pt x="70485" y="90678"/>
                </a:cubicBezTo>
                <a:cubicBezTo>
                  <a:pt x="87535" y="75438"/>
                  <a:pt x="53816" y="58388"/>
                  <a:pt x="53816" y="58388"/>
                </a:cubicBezTo>
                <a:cubicBezTo>
                  <a:pt x="53816" y="58388"/>
                  <a:pt x="145447" y="93440"/>
                  <a:pt x="149828" y="66865"/>
                </a:cubicBezTo>
                <a:cubicBezTo>
                  <a:pt x="154305" y="40386"/>
                  <a:pt x="137922" y="3334"/>
                  <a:pt x="15050" y="0"/>
                </a:cubicBezTo>
                <a:lnTo>
                  <a:pt x="0" y="49244"/>
                </a:lnTo>
                <a:close/>
              </a:path>
            </a:pathLst>
          </a:custGeom>
          <a:solidFill>
            <a:schemeClr val="lt1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5"/>
          <p:cNvGrpSpPr/>
          <p:nvPr/>
        </p:nvGrpSpPr>
        <p:grpSpPr>
          <a:xfrm>
            <a:off x="5319844" y="3236580"/>
            <a:ext cx="563048" cy="767988"/>
            <a:chOff x="4005167" y="4369498"/>
            <a:chExt cx="753141" cy="1027271"/>
          </a:xfrm>
        </p:grpSpPr>
        <p:sp>
          <p:nvSpPr>
            <p:cNvPr id="144" name="Google Shape;144;p15"/>
            <p:cNvSpPr/>
            <p:nvPr/>
          </p:nvSpPr>
          <p:spPr>
            <a:xfrm>
              <a:off x="4005167" y="4369498"/>
              <a:ext cx="753141" cy="50958"/>
            </a:xfrm>
            <a:custGeom>
              <a:avLst/>
              <a:gdLst/>
              <a:ahLst/>
              <a:cxnLst/>
              <a:rect l="l" t="t" r="r" b="b"/>
              <a:pathLst>
                <a:path w="753141" h="50958" extrusionOk="0">
                  <a:moveTo>
                    <a:pt x="0" y="0"/>
                  </a:moveTo>
                  <a:lnTo>
                    <a:pt x="753142" y="0"/>
                  </a:lnTo>
                  <a:lnTo>
                    <a:pt x="753142" y="50959"/>
                  </a:lnTo>
                  <a:lnTo>
                    <a:pt x="0" y="509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015644" y="4395025"/>
              <a:ext cx="123253" cy="1001744"/>
            </a:xfrm>
            <a:custGeom>
              <a:avLst/>
              <a:gdLst/>
              <a:ahLst/>
              <a:cxnLst/>
              <a:rect l="l" t="t" r="r" b="b"/>
              <a:pathLst>
                <a:path w="123253" h="1001744" extrusionOk="0">
                  <a:moveTo>
                    <a:pt x="123253" y="0"/>
                  </a:moveTo>
                  <a:lnTo>
                    <a:pt x="0" y="1001744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403312" y="4395025"/>
              <a:ext cx="123253" cy="1001744"/>
            </a:xfrm>
            <a:custGeom>
              <a:avLst/>
              <a:gdLst/>
              <a:ahLst/>
              <a:cxnLst/>
              <a:rect l="l" t="t" r="r" b="b"/>
              <a:pathLst>
                <a:path w="123253" h="1001744" extrusionOk="0">
                  <a:moveTo>
                    <a:pt x="123254" y="0"/>
                  </a:moveTo>
                  <a:lnTo>
                    <a:pt x="0" y="1001744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590954" y="4395025"/>
              <a:ext cx="123253" cy="1001744"/>
            </a:xfrm>
            <a:custGeom>
              <a:avLst/>
              <a:gdLst/>
              <a:ahLst/>
              <a:cxnLst/>
              <a:rect l="l" t="t" r="r" b="b"/>
              <a:pathLst>
                <a:path w="123253" h="1001744" extrusionOk="0">
                  <a:moveTo>
                    <a:pt x="0" y="0"/>
                  </a:moveTo>
                  <a:lnTo>
                    <a:pt x="123254" y="1001744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211193" y="4395025"/>
              <a:ext cx="123253" cy="1001744"/>
            </a:xfrm>
            <a:custGeom>
              <a:avLst/>
              <a:gdLst/>
              <a:ahLst/>
              <a:cxnLst/>
              <a:rect l="l" t="t" r="r" b="b"/>
              <a:pathLst>
                <a:path w="123253" h="1001744" extrusionOk="0">
                  <a:moveTo>
                    <a:pt x="0" y="0"/>
                  </a:moveTo>
                  <a:lnTo>
                    <a:pt x="123253" y="1001744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115466" y="4585525"/>
              <a:ext cx="387667" cy="9525"/>
            </a:xfrm>
            <a:custGeom>
              <a:avLst/>
              <a:gdLst/>
              <a:ahLst/>
              <a:cxnLst/>
              <a:rect l="l" t="t" r="r" b="b"/>
              <a:pathLst>
                <a:path w="387667" h="9525" extrusionOk="0">
                  <a:moveTo>
                    <a:pt x="0" y="0"/>
                  </a:moveTo>
                  <a:lnTo>
                    <a:pt x="387667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090892" y="4781454"/>
              <a:ext cx="387762" cy="9525"/>
            </a:xfrm>
            <a:custGeom>
              <a:avLst/>
              <a:gdLst/>
              <a:ahLst/>
              <a:cxnLst/>
              <a:rect l="l" t="t" r="r" b="b"/>
              <a:pathLst>
                <a:path w="387762" h="9525" extrusionOk="0">
                  <a:moveTo>
                    <a:pt x="0" y="0"/>
                  </a:moveTo>
                  <a:lnTo>
                    <a:pt x="387763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068603" y="4977384"/>
              <a:ext cx="387762" cy="9525"/>
            </a:xfrm>
            <a:custGeom>
              <a:avLst/>
              <a:gdLst/>
              <a:ahLst/>
              <a:cxnLst/>
              <a:rect l="l" t="t" r="r" b="b"/>
              <a:pathLst>
                <a:path w="387762" h="9525" extrusionOk="0">
                  <a:moveTo>
                    <a:pt x="0" y="0"/>
                  </a:moveTo>
                  <a:lnTo>
                    <a:pt x="387763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040790" y="5173408"/>
              <a:ext cx="387762" cy="9525"/>
            </a:xfrm>
            <a:custGeom>
              <a:avLst/>
              <a:gdLst/>
              <a:ahLst/>
              <a:cxnLst/>
              <a:rect l="l" t="t" r="r" b="b"/>
              <a:pathLst>
                <a:path w="387762" h="9525" extrusionOk="0">
                  <a:moveTo>
                    <a:pt x="0" y="0"/>
                  </a:moveTo>
                  <a:lnTo>
                    <a:pt x="387763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033456" y="5252085"/>
              <a:ext cx="662940" cy="9525"/>
            </a:xfrm>
            <a:custGeom>
              <a:avLst/>
              <a:gdLst/>
              <a:ahLst/>
              <a:cxnLst/>
              <a:rect l="l" t="t" r="r" b="b"/>
              <a:pathLst>
                <a:path w="662940" h="9525" extrusionOk="0">
                  <a:moveTo>
                    <a:pt x="0" y="0"/>
                  </a:moveTo>
                  <a:lnTo>
                    <a:pt x="662940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5067123" y="4004569"/>
            <a:ext cx="3628662" cy="7121"/>
            <a:chOff x="3667125" y="5396769"/>
            <a:chExt cx="4853748" cy="9525"/>
          </a:xfrm>
        </p:grpSpPr>
        <p:sp>
          <p:nvSpPr>
            <p:cNvPr id="155" name="Google Shape;155;p15"/>
            <p:cNvSpPr/>
            <p:nvPr/>
          </p:nvSpPr>
          <p:spPr>
            <a:xfrm>
              <a:off x="3876484" y="5396769"/>
              <a:ext cx="4441602" cy="9525"/>
            </a:xfrm>
            <a:custGeom>
              <a:avLst/>
              <a:gdLst/>
              <a:ahLst/>
              <a:cxnLst/>
              <a:rect l="l" t="t" r="r" b="b"/>
              <a:pathLst>
                <a:path w="4441602" h="9525" extrusionOk="0">
                  <a:moveTo>
                    <a:pt x="0" y="0"/>
                  </a:moveTo>
                  <a:lnTo>
                    <a:pt x="4441603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8373808" y="5396769"/>
              <a:ext cx="147065" cy="9525"/>
            </a:xfrm>
            <a:custGeom>
              <a:avLst/>
              <a:gdLst/>
              <a:ahLst/>
              <a:cxnLst/>
              <a:rect l="l" t="t" r="r" b="b"/>
              <a:pathLst>
                <a:path w="147065" h="9525" extrusionOk="0">
                  <a:moveTo>
                    <a:pt x="0" y="0"/>
                  </a:moveTo>
                  <a:lnTo>
                    <a:pt x="14706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667125" y="5396769"/>
              <a:ext cx="164782" cy="9525"/>
            </a:xfrm>
            <a:custGeom>
              <a:avLst/>
              <a:gdLst/>
              <a:ahLst/>
              <a:cxnLst/>
              <a:rect l="l" t="t" r="r" b="b"/>
              <a:pathLst>
                <a:path w="164782" h="9525" extrusionOk="0">
                  <a:moveTo>
                    <a:pt x="164783" y="0"/>
                  </a:moveTo>
                  <a:lnTo>
                    <a:pt x="0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5"/>
          <p:cNvSpPr/>
          <p:nvPr/>
        </p:nvSpPr>
        <p:spPr>
          <a:xfrm>
            <a:off x="6595765" y="3380992"/>
            <a:ext cx="618722" cy="618722"/>
          </a:xfrm>
          <a:custGeom>
            <a:avLst/>
            <a:gdLst/>
            <a:ahLst/>
            <a:cxnLst/>
            <a:rect l="l" t="t" r="r" b="b"/>
            <a:pathLst>
              <a:path w="827722" h="827722" extrusionOk="0">
                <a:moveTo>
                  <a:pt x="827723" y="413861"/>
                </a:moveTo>
                <a:cubicBezTo>
                  <a:pt x="827723" y="642430"/>
                  <a:pt x="642431" y="827723"/>
                  <a:pt x="413861" y="827723"/>
                </a:cubicBezTo>
                <a:cubicBezTo>
                  <a:pt x="185292" y="827723"/>
                  <a:pt x="0" y="642431"/>
                  <a:pt x="0" y="413861"/>
                </a:cubicBezTo>
                <a:cubicBezTo>
                  <a:pt x="0" y="185292"/>
                  <a:pt x="185292" y="0"/>
                  <a:pt x="413861" y="0"/>
                </a:cubicBezTo>
                <a:cubicBezTo>
                  <a:pt x="642430" y="0"/>
                  <a:pt x="827723" y="185292"/>
                  <a:pt x="827723" y="413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840923" y="1236892"/>
            <a:ext cx="142968" cy="142968"/>
          </a:xfrm>
          <a:custGeom>
            <a:avLst/>
            <a:gdLst/>
            <a:ahLst/>
            <a:cxnLst/>
            <a:rect l="l" t="t" r="r" b="b"/>
            <a:pathLst>
              <a:path w="191262" h="191261" extrusionOk="0">
                <a:moveTo>
                  <a:pt x="191262" y="95631"/>
                </a:moveTo>
                <a:cubicBezTo>
                  <a:pt x="191262" y="148447"/>
                  <a:pt x="148446" y="191262"/>
                  <a:pt x="95631" y="191262"/>
                </a:cubicBezTo>
                <a:cubicBezTo>
                  <a:pt x="42815" y="191262"/>
                  <a:pt x="0" y="148447"/>
                  <a:pt x="0" y="95631"/>
                </a:cubicBezTo>
                <a:cubicBezTo>
                  <a:pt x="0" y="42815"/>
                  <a:pt x="42815" y="0"/>
                  <a:pt x="95631" y="0"/>
                </a:cubicBezTo>
                <a:cubicBezTo>
                  <a:pt x="148446" y="0"/>
                  <a:pt x="191262" y="42815"/>
                  <a:pt x="191262" y="9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5289438" y="1776086"/>
            <a:ext cx="76468" cy="76468"/>
          </a:xfrm>
          <a:custGeom>
            <a:avLst/>
            <a:gdLst/>
            <a:ahLst/>
            <a:cxnLst/>
            <a:rect l="l" t="t" r="r" b="b"/>
            <a:pathLst>
              <a:path w="102298" h="102298" extrusionOk="0">
                <a:moveTo>
                  <a:pt x="102299" y="51149"/>
                </a:moveTo>
                <a:cubicBezTo>
                  <a:pt x="102299" y="79343"/>
                  <a:pt x="79439" y="102298"/>
                  <a:pt x="51149" y="102298"/>
                </a:cubicBezTo>
                <a:cubicBezTo>
                  <a:pt x="22955" y="102298"/>
                  <a:pt x="0" y="79439"/>
                  <a:pt x="0" y="51149"/>
                </a:cubicBezTo>
                <a:cubicBezTo>
                  <a:pt x="0" y="22955"/>
                  <a:pt x="22860" y="0"/>
                  <a:pt x="51149" y="0"/>
                </a:cubicBezTo>
                <a:cubicBezTo>
                  <a:pt x="79343" y="95"/>
                  <a:pt x="102299" y="22955"/>
                  <a:pt x="102299" y="5114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6514728" y="3489300"/>
            <a:ext cx="76468" cy="76468"/>
          </a:xfrm>
          <a:custGeom>
            <a:avLst/>
            <a:gdLst/>
            <a:ahLst/>
            <a:cxnLst/>
            <a:rect l="l" t="t" r="r" b="b"/>
            <a:pathLst>
              <a:path w="102298" h="102298" extrusionOk="0">
                <a:moveTo>
                  <a:pt x="102298" y="51149"/>
                </a:moveTo>
                <a:cubicBezTo>
                  <a:pt x="102298" y="79398"/>
                  <a:pt x="79398" y="102299"/>
                  <a:pt x="51149" y="102299"/>
                </a:cubicBezTo>
                <a:cubicBezTo>
                  <a:pt x="22900" y="102299"/>
                  <a:pt x="0" y="79398"/>
                  <a:pt x="0" y="51149"/>
                </a:cubicBezTo>
                <a:cubicBezTo>
                  <a:pt x="0" y="22900"/>
                  <a:pt x="22900" y="0"/>
                  <a:pt x="51149" y="0"/>
                </a:cubicBezTo>
                <a:cubicBezTo>
                  <a:pt x="79398" y="0"/>
                  <a:pt x="102298" y="22900"/>
                  <a:pt x="102298" y="5114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8443254" y="3516833"/>
            <a:ext cx="82804" cy="82786"/>
          </a:xfrm>
          <a:custGeom>
            <a:avLst/>
            <a:gdLst/>
            <a:ahLst/>
            <a:cxnLst/>
            <a:rect l="l" t="t" r="r" b="b"/>
            <a:pathLst>
              <a:path w="110775" h="110750" extrusionOk="0">
                <a:moveTo>
                  <a:pt x="109858" y="65281"/>
                </a:moveTo>
                <a:cubicBezTo>
                  <a:pt x="104334" y="95380"/>
                  <a:pt x="75568" y="115288"/>
                  <a:pt x="45469" y="109858"/>
                </a:cubicBezTo>
                <a:cubicBezTo>
                  <a:pt x="15370" y="104334"/>
                  <a:pt x="-4537" y="75568"/>
                  <a:pt x="892" y="45469"/>
                </a:cubicBezTo>
                <a:cubicBezTo>
                  <a:pt x="6417" y="15370"/>
                  <a:pt x="35182" y="-4537"/>
                  <a:pt x="65281" y="892"/>
                </a:cubicBezTo>
                <a:cubicBezTo>
                  <a:pt x="95380" y="6321"/>
                  <a:pt x="115383" y="35182"/>
                  <a:pt x="109858" y="652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8156241" y="1978878"/>
            <a:ext cx="58873" cy="58888"/>
          </a:xfrm>
          <a:custGeom>
            <a:avLst/>
            <a:gdLst/>
            <a:ahLst/>
            <a:cxnLst/>
            <a:rect l="l" t="t" r="r" b="b"/>
            <a:pathLst>
              <a:path w="78760" h="78780" extrusionOk="0">
                <a:moveTo>
                  <a:pt x="78480" y="34685"/>
                </a:moveTo>
                <a:cubicBezTo>
                  <a:pt x="81052" y="56307"/>
                  <a:pt x="65622" y="75928"/>
                  <a:pt x="44095" y="78500"/>
                </a:cubicBezTo>
                <a:cubicBezTo>
                  <a:pt x="22473" y="81072"/>
                  <a:pt x="2852" y="65641"/>
                  <a:pt x="280" y="44115"/>
                </a:cubicBezTo>
                <a:cubicBezTo>
                  <a:pt x="-2292" y="22493"/>
                  <a:pt x="13139" y="2872"/>
                  <a:pt x="34665" y="300"/>
                </a:cubicBezTo>
                <a:cubicBezTo>
                  <a:pt x="56287" y="-2367"/>
                  <a:pt x="75909" y="13063"/>
                  <a:pt x="78480" y="3468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/>
          <p:nvPr/>
        </p:nvSpPr>
        <p:spPr>
          <a:xfrm rot="-2700000">
            <a:off x="5165713" y="1873098"/>
            <a:ext cx="108659" cy="108659"/>
          </a:xfrm>
          <a:custGeom>
            <a:avLst/>
            <a:gdLst/>
            <a:ahLst/>
            <a:cxnLst/>
            <a:rect l="l" t="t" r="r" b="b"/>
            <a:pathLst>
              <a:path w="144969" h="144969" extrusionOk="0">
                <a:moveTo>
                  <a:pt x="144969" y="72485"/>
                </a:moveTo>
                <a:cubicBezTo>
                  <a:pt x="144969" y="112517"/>
                  <a:pt x="112517" y="144969"/>
                  <a:pt x="72485" y="144969"/>
                </a:cubicBezTo>
                <a:cubicBezTo>
                  <a:pt x="32452" y="144969"/>
                  <a:pt x="0" y="112517"/>
                  <a:pt x="0" y="72485"/>
                </a:cubicBezTo>
                <a:cubicBezTo>
                  <a:pt x="0" y="32452"/>
                  <a:pt x="32452" y="0"/>
                  <a:pt x="72485" y="0"/>
                </a:cubicBezTo>
                <a:cubicBezTo>
                  <a:pt x="112517" y="0"/>
                  <a:pt x="144969" y="32452"/>
                  <a:pt x="144969" y="7248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 rot="-2700000">
            <a:off x="8211699" y="3620959"/>
            <a:ext cx="384091" cy="384091"/>
          </a:xfrm>
          <a:custGeom>
            <a:avLst/>
            <a:gdLst/>
            <a:ahLst/>
            <a:cxnLst/>
            <a:rect l="l" t="t" r="r" b="b"/>
            <a:pathLst>
              <a:path w="512440" h="512440" extrusionOk="0">
                <a:moveTo>
                  <a:pt x="512440" y="256220"/>
                </a:moveTo>
                <a:cubicBezTo>
                  <a:pt x="512440" y="397726"/>
                  <a:pt x="397726" y="512440"/>
                  <a:pt x="256220" y="512440"/>
                </a:cubicBezTo>
                <a:cubicBezTo>
                  <a:pt x="114714" y="512440"/>
                  <a:pt x="0" y="397726"/>
                  <a:pt x="0" y="256220"/>
                </a:cubicBezTo>
                <a:cubicBezTo>
                  <a:pt x="0" y="114714"/>
                  <a:pt x="114714" y="0"/>
                  <a:pt x="256220" y="0"/>
                </a:cubicBezTo>
                <a:cubicBezTo>
                  <a:pt x="397726" y="0"/>
                  <a:pt x="512440" y="114714"/>
                  <a:pt x="512440" y="2562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8303141" y="3714657"/>
            <a:ext cx="199785" cy="196974"/>
          </a:xfrm>
          <a:custGeom>
            <a:avLst/>
            <a:gdLst/>
            <a:ahLst/>
            <a:cxnLst/>
            <a:rect l="l" t="t" r="r" b="b"/>
            <a:pathLst>
              <a:path w="267271" h="263511" extrusionOk="0">
                <a:moveTo>
                  <a:pt x="0" y="147663"/>
                </a:moveTo>
                <a:cubicBezTo>
                  <a:pt x="0" y="137376"/>
                  <a:pt x="0" y="127089"/>
                  <a:pt x="0" y="116802"/>
                </a:cubicBezTo>
                <a:cubicBezTo>
                  <a:pt x="9620" y="111563"/>
                  <a:pt x="19907" y="107944"/>
                  <a:pt x="29908" y="103848"/>
                </a:cubicBezTo>
                <a:cubicBezTo>
                  <a:pt x="39529" y="99848"/>
                  <a:pt x="43910" y="88704"/>
                  <a:pt x="39624" y="79083"/>
                </a:cubicBezTo>
                <a:cubicBezTo>
                  <a:pt x="36004" y="71178"/>
                  <a:pt x="32671" y="63081"/>
                  <a:pt x="29146" y="55176"/>
                </a:cubicBezTo>
                <a:cubicBezTo>
                  <a:pt x="27527" y="51651"/>
                  <a:pt x="28099" y="48889"/>
                  <a:pt x="31052" y="46127"/>
                </a:cubicBezTo>
                <a:cubicBezTo>
                  <a:pt x="35814" y="41745"/>
                  <a:pt x="40577" y="37173"/>
                  <a:pt x="45053" y="32411"/>
                </a:cubicBezTo>
                <a:cubicBezTo>
                  <a:pt x="48006" y="29172"/>
                  <a:pt x="51054" y="28505"/>
                  <a:pt x="55054" y="30125"/>
                </a:cubicBezTo>
                <a:cubicBezTo>
                  <a:pt x="64008" y="33744"/>
                  <a:pt x="73057" y="37269"/>
                  <a:pt x="82105" y="40793"/>
                </a:cubicBezTo>
                <a:cubicBezTo>
                  <a:pt x="89345" y="43650"/>
                  <a:pt x="101346" y="38412"/>
                  <a:pt x="104299" y="31268"/>
                </a:cubicBezTo>
                <a:cubicBezTo>
                  <a:pt x="107728" y="22886"/>
                  <a:pt x="111252" y="14409"/>
                  <a:pt x="114586" y="6027"/>
                </a:cubicBezTo>
                <a:cubicBezTo>
                  <a:pt x="116205" y="1836"/>
                  <a:pt x="118872" y="-260"/>
                  <a:pt x="123635" y="26"/>
                </a:cubicBezTo>
                <a:cubicBezTo>
                  <a:pt x="129921" y="312"/>
                  <a:pt x="136303" y="312"/>
                  <a:pt x="142589" y="26"/>
                </a:cubicBezTo>
                <a:cubicBezTo>
                  <a:pt x="146971" y="-165"/>
                  <a:pt x="149638" y="1550"/>
                  <a:pt x="151352" y="5550"/>
                </a:cubicBezTo>
                <a:cubicBezTo>
                  <a:pt x="154781" y="13551"/>
                  <a:pt x="158401" y="21457"/>
                  <a:pt x="161735" y="29458"/>
                </a:cubicBezTo>
                <a:cubicBezTo>
                  <a:pt x="165830" y="39269"/>
                  <a:pt x="177260" y="43936"/>
                  <a:pt x="186880" y="39745"/>
                </a:cubicBezTo>
                <a:cubicBezTo>
                  <a:pt x="195072" y="36221"/>
                  <a:pt x="203359" y="32887"/>
                  <a:pt x="211455" y="29363"/>
                </a:cubicBezTo>
                <a:cubicBezTo>
                  <a:pt x="215170" y="27744"/>
                  <a:pt x="218122" y="28220"/>
                  <a:pt x="220980" y="31363"/>
                </a:cubicBezTo>
                <a:cubicBezTo>
                  <a:pt x="225457" y="36126"/>
                  <a:pt x="230124" y="40697"/>
                  <a:pt x="235077" y="44984"/>
                </a:cubicBezTo>
                <a:cubicBezTo>
                  <a:pt x="238220" y="47746"/>
                  <a:pt x="238887" y="50604"/>
                  <a:pt x="237363" y="54413"/>
                </a:cubicBezTo>
                <a:cubicBezTo>
                  <a:pt x="233744" y="62986"/>
                  <a:pt x="230314" y="71654"/>
                  <a:pt x="226790" y="80226"/>
                </a:cubicBezTo>
                <a:cubicBezTo>
                  <a:pt x="223456" y="88322"/>
                  <a:pt x="228314" y="100038"/>
                  <a:pt x="236506" y="103181"/>
                </a:cubicBezTo>
                <a:cubicBezTo>
                  <a:pt x="246793" y="107182"/>
                  <a:pt x="257365" y="110611"/>
                  <a:pt x="267271" y="115659"/>
                </a:cubicBezTo>
                <a:cubicBezTo>
                  <a:pt x="267271" y="125946"/>
                  <a:pt x="267271" y="136233"/>
                  <a:pt x="267271" y="146520"/>
                </a:cubicBezTo>
                <a:cubicBezTo>
                  <a:pt x="256889" y="152045"/>
                  <a:pt x="245936" y="155855"/>
                  <a:pt x="235172" y="160427"/>
                </a:cubicBezTo>
                <a:cubicBezTo>
                  <a:pt x="228695" y="163189"/>
                  <a:pt x="223838" y="175667"/>
                  <a:pt x="226600" y="182048"/>
                </a:cubicBezTo>
                <a:cubicBezTo>
                  <a:pt x="230314" y="190335"/>
                  <a:pt x="233839" y="198717"/>
                  <a:pt x="237649" y="207004"/>
                </a:cubicBezTo>
                <a:cubicBezTo>
                  <a:pt x="239649" y="211290"/>
                  <a:pt x="239268" y="214719"/>
                  <a:pt x="235363" y="218053"/>
                </a:cubicBezTo>
                <a:cubicBezTo>
                  <a:pt x="230696" y="222054"/>
                  <a:pt x="226314" y="226435"/>
                  <a:pt x="222218" y="230912"/>
                </a:cubicBezTo>
                <a:cubicBezTo>
                  <a:pt x="219265" y="234150"/>
                  <a:pt x="216218" y="234912"/>
                  <a:pt x="212217" y="233198"/>
                </a:cubicBezTo>
                <a:cubicBezTo>
                  <a:pt x="203835" y="229769"/>
                  <a:pt x="195263" y="226530"/>
                  <a:pt x="186785" y="223101"/>
                </a:cubicBezTo>
                <a:cubicBezTo>
                  <a:pt x="177355" y="219387"/>
                  <a:pt x="165830" y="224339"/>
                  <a:pt x="162115" y="233674"/>
                </a:cubicBezTo>
                <a:cubicBezTo>
                  <a:pt x="159068" y="241389"/>
                  <a:pt x="155734" y="249009"/>
                  <a:pt x="152781" y="256820"/>
                </a:cubicBezTo>
                <a:cubicBezTo>
                  <a:pt x="150971" y="261487"/>
                  <a:pt x="148209" y="263773"/>
                  <a:pt x="142970" y="263487"/>
                </a:cubicBezTo>
                <a:cubicBezTo>
                  <a:pt x="136874" y="263106"/>
                  <a:pt x="130683" y="263202"/>
                  <a:pt x="124587" y="263487"/>
                </a:cubicBezTo>
                <a:cubicBezTo>
                  <a:pt x="120205" y="263678"/>
                  <a:pt x="117443" y="262059"/>
                  <a:pt x="115824" y="258058"/>
                </a:cubicBezTo>
                <a:cubicBezTo>
                  <a:pt x="112109" y="249295"/>
                  <a:pt x="108299" y="240627"/>
                  <a:pt x="104489" y="231960"/>
                </a:cubicBezTo>
                <a:cubicBezTo>
                  <a:pt x="101441" y="224911"/>
                  <a:pt x="88963" y="220053"/>
                  <a:pt x="82010" y="223006"/>
                </a:cubicBezTo>
                <a:cubicBezTo>
                  <a:pt x="73438" y="226626"/>
                  <a:pt x="64865" y="230150"/>
                  <a:pt x="56293" y="233864"/>
                </a:cubicBezTo>
                <a:cubicBezTo>
                  <a:pt x="52197" y="235674"/>
                  <a:pt x="48958" y="235293"/>
                  <a:pt x="45720" y="231769"/>
                </a:cubicBezTo>
                <a:cubicBezTo>
                  <a:pt x="41434" y="227102"/>
                  <a:pt x="36957" y="222625"/>
                  <a:pt x="32195" y="218434"/>
                </a:cubicBezTo>
                <a:cubicBezTo>
                  <a:pt x="28765" y="215481"/>
                  <a:pt x="28289" y="212433"/>
                  <a:pt x="30004" y="208433"/>
                </a:cubicBezTo>
                <a:cubicBezTo>
                  <a:pt x="33338" y="200622"/>
                  <a:pt x="36481" y="192716"/>
                  <a:pt x="39719" y="184811"/>
                </a:cubicBezTo>
                <a:cubicBezTo>
                  <a:pt x="44101" y="174333"/>
                  <a:pt x="39624" y="163665"/>
                  <a:pt x="29051" y="159570"/>
                </a:cubicBezTo>
                <a:cubicBezTo>
                  <a:pt x="19336" y="155855"/>
                  <a:pt x="9335" y="152521"/>
                  <a:pt x="0" y="147663"/>
                </a:cubicBezTo>
                <a:close/>
                <a:moveTo>
                  <a:pt x="133636" y="172619"/>
                </a:moveTo>
                <a:cubicBezTo>
                  <a:pt x="157163" y="172619"/>
                  <a:pt x="175736" y="154616"/>
                  <a:pt x="175641" y="131947"/>
                </a:cubicBezTo>
                <a:cubicBezTo>
                  <a:pt x="175641" y="108515"/>
                  <a:pt x="157448" y="90609"/>
                  <a:pt x="133636" y="90609"/>
                </a:cubicBezTo>
                <a:cubicBezTo>
                  <a:pt x="110014" y="90609"/>
                  <a:pt x="91630" y="108515"/>
                  <a:pt x="91630" y="131280"/>
                </a:cubicBezTo>
                <a:cubicBezTo>
                  <a:pt x="91726" y="154807"/>
                  <a:pt x="109728" y="172619"/>
                  <a:pt x="133636" y="17261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8182939" y="2424657"/>
            <a:ext cx="220148" cy="1233244"/>
          </a:xfrm>
          <a:custGeom>
            <a:avLst/>
            <a:gdLst/>
            <a:ahLst/>
            <a:cxnLst/>
            <a:rect l="l" t="t" r="r" b="b"/>
            <a:pathLst>
              <a:path w="294513" h="1649825" extrusionOk="0">
                <a:moveTo>
                  <a:pt x="0" y="0"/>
                </a:moveTo>
                <a:lnTo>
                  <a:pt x="294513" y="0"/>
                </a:lnTo>
                <a:lnTo>
                  <a:pt x="294513" y="1649825"/>
                </a:lnTo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5319844" y="1554768"/>
            <a:ext cx="200781" cy="124314"/>
          </a:xfrm>
          <a:custGeom>
            <a:avLst/>
            <a:gdLst/>
            <a:ahLst/>
            <a:cxnLst/>
            <a:rect l="l" t="t" r="r" b="b"/>
            <a:pathLst>
              <a:path w="268604" h="166306" extrusionOk="0">
                <a:moveTo>
                  <a:pt x="0" y="0"/>
                </a:moveTo>
                <a:lnTo>
                  <a:pt x="0" y="166306"/>
                </a:lnTo>
                <a:lnTo>
                  <a:pt x="268605" y="166306"/>
                </a:lnTo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15"/>
          <p:cNvGrpSpPr/>
          <p:nvPr/>
        </p:nvGrpSpPr>
        <p:grpSpPr>
          <a:xfrm>
            <a:off x="5059744" y="1131036"/>
            <a:ext cx="520087" cy="520087"/>
            <a:chOff x="3657254" y="1553092"/>
            <a:chExt cx="695675" cy="695675"/>
          </a:xfrm>
        </p:grpSpPr>
        <p:sp>
          <p:nvSpPr>
            <p:cNvPr id="170" name="Google Shape;170;p15"/>
            <p:cNvSpPr/>
            <p:nvPr/>
          </p:nvSpPr>
          <p:spPr>
            <a:xfrm rot="-1274586">
              <a:off x="3736362" y="1632200"/>
              <a:ext cx="537459" cy="537459"/>
            </a:xfrm>
            <a:custGeom>
              <a:avLst/>
              <a:gdLst/>
              <a:ahLst/>
              <a:cxnLst/>
              <a:rect l="l" t="t" r="r" b="b"/>
              <a:pathLst>
                <a:path w="537201" h="537201" extrusionOk="0">
                  <a:moveTo>
                    <a:pt x="537202" y="268601"/>
                  </a:moveTo>
                  <a:cubicBezTo>
                    <a:pt x="537202" y="416945"/>
                    <a:pt x="416945" y="537202"/>
                    <a:pt x="268601" y="537202"/>
                  </a:cubicBezTo>
                  <a:cubicBezTo>
                    <a:pt x="120257" y="537202"/>
                    <a:pt x="0" y="416945"/>
                    <a:pt x="0" y="268601"/>
                  </a:cubicBezTo>
                  <a:cubicBezTo>
                    <a:pt x="0" y="120257"/>
                    <a:pt x="120257" y="0"/>
                    <a:pt x="268601" y="0"/>
                  </a:cubicBezTo>
                  <a:cubicBezTo>
                    <a:pt x="416945" y="0"/>
                    <a:pt x="537202" y="120257"/>
                    <a:pt x="537202" y="268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871436" y="1768671"/>
              <a:ext cx="267271" cy="263511"/>
            </a:xfrm>
            <a:custGeom>
              <a:avLst/>
              <a:gdLst/>
              <a:ahLst/>
              <a:cxnLst/>
              <a:rect l="l" t="t" r="r" b="b"/>
              <a:pathLst>
                <a:path w="267271" h="263511" extrusionOk="0">
                  <a:moveTo>
                    <a:pt x="0" y="147663"/>
                  </a:moveTo>
                  <a:cubicBezTo>
                    <a:pt x="0" y="137376"/>
                    <a:pt x="0" y="127089"/>
                    <a:pt x="0" y="116802"/>
                  </a:cubicBezTo>
                  <a:cubicBezTo>
                    <a:pt x="9620" y="111564"/>
                    <a:pt x="19907" y="107944"/>
                    <a:pt x="29908" y="103848"/>
                  </a:cubicBezTo>
                  <a:cubicBezTo>
                    <a:pt x="39529" y="99848"/>
                    <a:pt x="43910" y="88704"/>
                    <a:pt x="39624" y="79083"/>
                  </a:cubicBezTo>
                  <a:cubicBezTo>
                    <a:pt x="36004" y="71178"/>
                    <a:pt x="32671" y="63081"/>
                    <a:pt x="29146" y="55176"/>
                  </a:cubicBezTo>
                  <a:cubicBezTo>
                    <a:pt x="27527" y="51651"/>
                    <a:pt x="28099" y="48889"/>
                    <a:pt x="31051" y="46127"/>
                  </a:cubicBezTo>
                  <a:cubicBezTo>
                    <a:pt x="35814" y="41745"/>
                    <a:pt x="40576" y="37173"/>
                    <a:pt x="45053" y="32411"/>
                  </a:cubicBezTo>
                  <a:cubicBezTo>
                    <a:pt x="48006" y="29172"/>
                    <a:pt x="51054" y="28506"/>
                    <a:pt x="55054" y="30125"/>
                  </a:cubicBezTo>
                  <a:cubicBezTo>
                    <a:pt x="64008" y="33744"/>
                    <a:pt x="73057" y="37269"/>
                    <a:pt x="82105" y="40793"/>
                  </a:cubicBezTo>
                  <a:cubicBezTo>
                    <a:pt x="89344" y="43650"/>
                    <a:pt x="101346" y="38412"/>
                    <a:pt x="104299" y="31268"/>
                  </a:cubicBezTo>
                  <a:cubicBezTo>
                    <a:pt x="107728" y="22886"/>
                    <a:pt x="111252" y="14409"/>
                    <a:pt x="114586" y="6027"/>
                  </a:cubicBezTo>
                  <a:cubicBezTo>
                    <a:pt x="116205" y="1836"/>
                    <a:pt x="118872" y="-260"/>
                    <a:pt x="123634" y="26"/>
                  </a:cubicBezTo>
                  <a:cubicBezTo>
                    <a:pt x="129921" y="312"/>
                    <a:pt x="136303" y="312"/>
                    <a:pt x="142589" y="26"/>
                  </a:cubicBezTo>
                  <a:cubicBezTo>
                    <a:pt x="146971" y="-165"/>
                    <a:pt x="149638" y="1550"/>
                    <a:pt x="151352" y="5550"/>
                  </a:cubicBezTo>
                  <a:cubicBezTo>
                    <a:pt x="154781" y="13551"/>
                    <a:pt x="158401" y="21457"/>
                    <a:pt x="161735" y="29458"/>
                  </a:cubicBezTo>
                  <a:cubicBezTo>
                    <a:pt x="165830" y="39269"/>
                    <a:pt x="177260" y="43936"/>
                    <a:pt x="186880" y="39745"/>
                  </a:cubicBezTo>
                  <a:cubicBezTo>
                    <a:pt x="195072" y="36221"/>
                    <a:pt x="203359" y="32887"/>
                    <a:pt x="211455" y="29363"/>
                  </a:cubicBezTo>
                  <a:cubicBezTo>
                    <a:pt x="215170" y="27744"/>
                    <a:pt x="218122" y="28220"/>
                    <a:pt x="220980" y="31363"/>
                  </a:cubicBezTo>
                  <a:cubicBezTo>
                    <a:pt x="225457" y="36126"/>
                    <a:pt x="230124" y="40698"/>
                    <a:pt x="235077" y="44984"/>
                  </a:cubicBezTo>
                  <a:cubicBezTo>
                    <a:pt x="238220" y="47746"/>
                    <a:pt x="238887" y="50604"/>
                    <a:pt x="237363" y="54414"/>
                  </a:cubicBezTo>
                  <a:cubicBezTo>
                    <a:pt x="233744" y="62986"/>
                    <a:pt x="230315" y="71654"/>
                    <a:pt x="226790" y="80226"/>
                  </a:cubicBezTo>
                  <a:cubicBezTo>
                    <a:pt x="223456" y="88323"/>
                    <a:pt x="228314" y="100038"/>
                    <a:pt x="236506" y="103182"/>
                  </a:cubicBezTo>
                  <a:cubicBezTo>
                    <a:pt x="246793" y="107182"/>
                    <a:pt x="257366" y="110611"/>
                    <a:pt x="267271" y="115659"/>
                  </a:cubicBezTo>
                  <a:cubicBezTo>
                    <a:pt x="267271" y="125946"/>
                    <a:pt x="267271" y="136233"/>
                    <a:pt x="267271" y="146520"/>
                  </a:cubicBezTo>
                  <a:cubicBezTo>
                    <a:pt x="256985" y="152045"/>
                    <a:pt x="245936" y="155855"/>
                    <a:pt x="235172" y="160427"/>
                  </a:cubicBezTo>
                  <a:cubicBezTo>
                    <a:pt x="228695" y="163189"/>
                    <a:pt x="223838" y="175667"/>
                    <a:pt x="226600" y="182049"/>
                  </a:cubicBezTo>
                  <a:cubicBezTo>
                    <a:pt x="230315" y="190335"/>
                    <a:pt x="233839" y="198717"/>
                    <a:pt x="237649" y="207004"/>
                  </a:cubicBezTo>
                  <a:cubicBezTo>
                    <a:pt x="239649" y="211290"/>
                    <a:pt x="239268" y="214719"/>
                    <a:pt x="235363" y="218053"/>
                  </a:cubicBezTo>
                  <a:cubicBezTo>
                    <a:pt x="230695" y="222054"/>
                    <a:pt x="226314" y="226435"/>
                    <a:pt x="222218" y="230912"/>
                  </a:cubicBezTo>
                  <a:cubicBezTo>
                    <a:pt x="219266" y="234150"/>
                    <a:pt x="216218" y="234912"/>
                    <a:pt x="212217" y="233198"/>
                  </a:cubicBezTo>
                  <a:cubicBezTo>
                    <a:pt x="203835" y="229769"/>
                    <a:pt x="195263" y="226530"/>
                    <a:pt x="186785" y="223101"/>
                  </a:cubicBezTo>
                  <a:cubicBezTo>
                    <a:pt x="177355" y="219387"/>
                    <a:pt x="165830" y="224340"/>
                    <a:pt x="162116" y="233674"/>
                  </a:cubicBezTo>
                  <a:cubicBezTo>
                    <a:pt x="159068" y="241389"/>
                    <a:pt x="155734" y="249009"/>
                    <a:pt x="152781" y="256820"/>
                  </a:cubicBezTo>
                  <a:cubicBezTo>
                    <a:pt x="150971" y="261487"/>
                    <a:pt x="148209" y="263773"/>
                    <a:pt x="142970" y="263487"/>
                  </a:cubicBezTo>
                  <a:cubicBezTo>
                    <a:pt x="136874" y="263106"/>
                    <a:pt x="130683" y="263202"/>
                    <a:pt x="124587" y="263487"/>
                  </a:cubicBezTo>
                  <a:cubicBezTo>
                    <a:pt x="120205" y="263678"/>
                    <a:pt x="117443" y="262059"/>
                    <a:pt x="115824" y="258058"/>
                  </a:cubicBezTo>
                  <a:cubicBezTo>
                    <a:pt x="112109" y="249295"/>
                    <a:pt x="108299" y="240627"/>
                    <a:pt x="104489" y="231960"/>
                  </a:cubicBezTo>
                  <a:cubicBezTo>
                    <a:pt x="101441" y="224911"/>
                    <a:pt x="88964" y="220053"/>
                    <a:pt x="82010" y="223006"/>
                  </a:cubicBezTo>
                  <a:cubicBezTo>
                    <a:pt x="73438" y="226626"/>
                    <a:pt x="64865" y="230150"/>
                    <a:pt x="56293" y="233865"/>
                  </a:cubicBezTo>
                  <a:cubicBezTo>
                    <a:pt x="52197" y="235674"/>
                    <a:pt x="48958" y="235293"/>
                    <a:pt x="45720" y="231769"/>
                  </a:cubicBezTo>
                  <a:cubicBezTo>
                    <a:pt x="41434" y="227102"/>
                    <a:pt x="36957" y="222625"/>
                    <a:pt x="32194" y="218434"/>
                  </a:cubicBezTo>
                  <a:cubicBezTo>
                    <a:pt x="28765" y="215481"/>
                    <a:pt x="28289" y="212433"/>
                    <a:pt x="30004" y="208433"/>
                  </a:cubicBezTo>
                  <a:cubicBezTo>
                    <a:pt x="33338" y="200622"/>
                    <a:pt x="36481" y="192717"/>
                    <a:pt x="39719" y="184811"/>
                  </a:cubicBezTo>
                  <a:cubicBezTo>
                    <a:pt x="44101" y="174333"/>
                    <a:pt x="39624" y="163665"/>
                    <a:pt x="29051" y="159570"/>
                  </a:cubicBezTo>
                  <a:cubicBezTo>
                    <a:pt x="19336" y="155855"/>
                    <a:pt x="9334" y="152521"/>
                    <a:pt x="0" y="147663"/>
                  </a:cubicBezTo>
                  <a:close/>
                  <a:moveTo>
                    <a:pt x="133731" y="172619"/>
                  </a:moveTo>
                  <a:cubicBezTo>
                    <a:pt x="157258" y="172619"/>
                    <a:pt x="175831" y="154617"/>
                    <a:pt x="175736" y="131947"/>
                  </a:cubicBezTo>
                  <a:cubicBezTo>
                    <a:pt x="175736" y="108516"/>
                    <a:pt x="157544" y="90609"/>
                    <a:pt x="133731" y="90609"/>
                  </a:cubicBezTo>
                  <a:cubicBezTo>
                    <a:pt x="110109" y="90609"/>
                    <a:pt x="91726" y="108516"/>
                    <a:pt x="91726" y="131280"/>
                  </a:cubicBezTo>
                  <a:cubicBezTo>
                    <a:pt x="91726" y="154902"/>
                    <a:pt x="109823" y="172619"/>
                    <a:pt x="133731" y="1726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15"/>
          <p:cNvSpPr/>
          <p:nvPr/>
        </p:nvSpPr>
        <p:spPr>
          <a:xfrm>
            <a:off x="7936810" y="1474567"/>
            <a:ext cx="435308" cy="435308"/>
          </a:xfrm>
          <a:custGeom>
            <a:avLst/>
            <a:gdLst/>
            <a:ahLst/>
            <a:cxnLst/>
            <a:rect l="l" t="t" r="r" b="b"/>
            <a:pathLst>
              <a:path w="582352" h="582352" extrusionOk="0">
                <a:moveTo>
                  <a:pt x="582353" y="291176"/>
                </a:moveTo>
                <a:cubicBezTo>
                  <a:pt x="582353" y="451989"/>
                  <a:pt x="451989" y="582353"/>
                  <a:pt x="291176" y="582353"/>
                </a:cubicBezTo>
                <a:cubicBezTo>
                  <a:pt x="130364" y="582353"/>
                  <a:pt x="0" y="451989"/>
                  <a:pt x="0" y="291176"/>
                </a:cubicBezTo>
                <a:cubicBezTo>
                  <a:pt x="0" y="130364"/>
                  <a:pt x="130364" y="0"/>
                  <a:pt x="291176" y="0"/>
                </a:cubicBezTo>
                <a:cubicBezTo>
                  <a:pt x="451989" y="0"/>
                  <a:pt x="582353" y="130364"/>
                  <a:pt x="582353" y="29117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</a:t>
            </a:r>
            <a:endParaRPr sz="1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282375" y="3598108"/>
            <a:ext cx="401564" cy="401564"/>
          </a:xfrm>
          <a:custGeom>
            <a:avLst/>
            <a:gdLst/>
            <a:ahLst/>
            <a:cxnLst/>
            <a:rect l="l" t="t" r="r" b="b"/>
            <a:pathLst>
              <a:path w="537209" h="537209" extrusionOk="0">
                <a:moveTo>
                  <a:pt x="537210" y="268605"/>
                </a:moveTo>
                <a:cubicBezTo>
                  <a:pt x="537210" y="416951"/>
                  <a:pt x="416951" y="537210"/>
                  <a:pt x="268605" y="537210"/>
                </a:cubicBezTo>
                <a:cubicBezTo>
                  <a:pt x="120259" y="537210"/>
                  <a:pt x="0" y="416951"/>
                  <a:pt x="0" y="268605"/>
                </a:cubicBezTo>
                <a:cubicBezTo>
                  <a:pt x="0" y="120258"/>
                  <a:pt x="120259" y="0"/>
                  <a:pt x="268605" y="0"/>
                </a:cubicBezTo>
                <a:cubicBezTo>
                  <a:pt x="416951" y="0"/>
                  <a:pt x="537210" y="120258"/>
                  <a:pt x="537210" y="26860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€</a:t>
            </a:r>
            <a:endParaRPr sz="1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C2090-AC82-8287-9683-B7EB462A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42" y="2293456"/>
            <a:ext cx="1715839" cy="16790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02464C-B8E4-6519-91DC-4F2C8761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75535" y="297766"/>
            <a:ext cx="3589605" cy="135034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4000" dirty="0"/>
              <a:t>Company Introduction</a:t>
            </a:r>
            <a:endParaRPr sz="4000" dirty="0"/>
          </a:p>
        </p:txBody>
      </p:sp>
      <p:sp>
        <p:nvSpPr>
          <p:cNvPr id="51" name="Google Shape;51;p15"/>
          <p:cNvSpPr/>
          <p:nvPr/>
        </p:nvSpPr>
        <p:spPr>
          <a:xfrm>
            <a:off x="6301374" y="902596"/>
            <a:ext cx="2428112" cy="1903515"/>
          </a:xfrm>
          <a:custGeom>
            <a:avLst/>
            <a:gdLst/>
            <a:ahLst/>
            <a:cxnLst/>
            <a:rect l="l" t="t" r="r" b="b"/>
            <a:pathLst>
              <a:path w="3248310" h="2546508" extrusionOk="0">
                <a:moveTo>
                  <a:pt x="3226880" y="2546509"/>
                </a:moveTo>
                <a:lnTo>
                  <a:pt x="21431" y="2546509"/>
                </a:lnTo>
                <a:cubicBezTo>
                  <a:pt x="9620" y="2546509"/>
                  <a:pt x="0" y="2536889"/>
                  <a:pt x="0" y="2525078"/>
                </a:cubicBezTo>
                <a:lnTo>
                  <a:pt x="0" y="21431"/>
                </a:lnTo>
                <a:cubicBezTo>
                  <a:pt x="0" y="9620"/>
                  <a:pt x="9620" y="0"/>
                  <a:pt x="21431" y="0"/>
                </a:cubicBezTo>
                <a:lnTo>
                  <a:pt x="3226880" y="0"/>
                </a:lnTo>
                <a:cubicBezTo>
                  <a:pt x="3238691" y="0"/>
                  <a:pt x="3248311" y="9620"/>
                  <a:pt x="3248311" y="21431"/>
                </a:cubicBezTo>
                <a:lnTo>
                  <a:pt x="3248311" y="2525173"/>
                </a:lnTo>
                <a:cubicBezTo>
                  <a:pt x="3248311" y="2536984"/>
                  <a:pt x="3238691" y="2546509"/>
                  <a:pt x="3226880" y="2546509"/>
                </a:cubicBezTo>
                <a:close/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6264273" y="864000"/>
            <a:ext cx="2502302" cy="1980695"/>
          </a:xfrm>
          <a:custGeom>
            <a:avLst/>
            <a:gdLst/>
            <a:ahLst/>
            <a:cxnLst/>
            <a:rect l="l" t="t" r="r" b="b"/>
            <a:pathLst>
              <a:path w="3347561" h="2649759" extrusionOk="0">
                <a:moveTo>
                  <a:pt x="3284791" y="2649760"/>
                </a:moveTo>
                <a:lnTo>
                  <a:pt x="62770" y="2649760"/>
                </a:lnTo>
                <a:cubicBezTo>
                  <a:pt x="28099" y="2649760"/>
                  <a:pt x="0" y="2621661"/>
                  <a:pt x="0" y="2586990"/>
                </a:cubicBezTo>
                <a:lnTo>
                  <a:pt x="0" y="62770"/>
                </a:lnTo>
                <a:cubicBezTo>
                  <a:pt x="0" y="28099"/>
                  <a:pt x="28099" y="0"/>
                  <a:pt x="62770" y="0"/>
                </a:cubicBezTo>
                <a:lnTo>
                  <a:pt x="3284791" y="0"/>
                </a:lnTo>
                <a:cubicBezTo>
                  <a:pt x="3319463" y="0"/>
                  <a:pt x="3347561" y="28099"/>
                  <a:pt x="3347561" y="62770"/>
                </a:cubicBezTo>
                <a:lnTo>
                  <a:pt x="3347561" y="2587085"/>
                </a:lnTo>
                <a:cubicBezTo>
                  <a:pt x="3347561" y="2621756"/>
                  <a:pt x="3319463" y="2649760"/>
                  <a:pt x="3284791" y="2649760"/>
                </a:cubicBezTo>
                <a:close/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" name="Google Shape;53;p15"/>
          <p:cNvGrpSpPr/>
          <p:nvPr/>
        </p:nvGrpSpPr>
        <p:grpSpPr>
          <a:xfrm>
            <a:off x="6301374" y="902596"/>
            <a:ext cx="2429861" cy="1903769"/>
            <a:chOff x="4414170" y="1597247"/>
            <a:chExt cx="3250215" cy="2546508"/>
          </a:xfrm>
        </p:grpSpPr>
        <p:sp>
          <p:nvSpPr>
            <p:cNvPr id="54" name="Google Shape;54;p15"/>
            <p:cNvSpPr/>
            <p:nvPr/>
          </p:nvSpPr>
          <p:spPr>
            <a:xfrm>
              <a:off x="4878228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342286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806249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6270307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734365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7198423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414170" y="1968341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0" y="0"/>
                  </a:moveTo>
                  <a:lnTo>
                    <a:pt x="325021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414170" y="2325243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0" y="0"/>
                  </a:moveTo>
                  <a:lnTo>
                    <a:pt x="325021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414170" y="2682144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3250216" y="0"/>
                  </a:moveTo>
                  <a:lnTo>
                    <a:pt x="0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414170" y="3039141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0" y="0"/>
                  </a:moveTo>
                  <a:lnTo>
                    <a:pt x="325021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14170" y="3396043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0" y="0"/>
                  </a:moveTo>
                  <a:lnTo>
                    <a:pt x="325021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414170" y="3752945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0" y="0"/>
                  </a:moveTo>
                  <a:lnTo>
                    <a:pt x="325021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5"/>
          <p:cNvSpPr/>
          <p:nvPr/>
        </p:nvSpPr>
        <p:spPr>
          <a:xfrm>
            <a:off x="6226676" y="797989"/>
            <a:ext cx="2576491" cy="104592"/>
          </a:xfrm>
          <a:custGeom>
            <a:avLst/>
            <a:gdLst/>
            <a:ahLst/>
            <a:cxnLst/>
            <a:rect l="l" t="t" r="r" b="b"/>
            <a:pathLst>
              <a:path w="3446811" h="139922" extrusionOk="0">
                <a:moveTo>
                  <a:pt x="0" y="0"/>
                </a:moveTo>
                <a:lnTo>
                  <a:pt x="3446812" y="0"/>
                </a:lnTo>
                <a:lnTo>
                  <a:pt x="3446812" y="139922"/>
                </a:lnTo>
                <a:lnTo>
                  <a:pt x="0" y="1399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8402464" y="2844960"/>
            <a:ext cx="202633" cy="898038"/>
          </a:xfrm>
          <a:custGeom>
            <a:avLst/>
            <a:gdLst/>
            <a:ahLst/>
            <a:cxnLst/>
            <a:rect l="l" t="t" r="r" b="b"/>
            <a:pathLst>
              <a:path w="271081" h="1201388" extrusionOk="0">
                <a:moveTo>
                  <a:pt x="122968" y="1201388"/>
                </a:moveTo>
                <a:lnTo>
                  <a:pt x="271082" y="1201388"/>
                </a:lnTo>
                <a:lnTo>
                  <a:pt x="14811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6889938" y="1629251"/>
            <a:ext cx="588605" cy="7120"/>
          </a:xfrm>
          <a:custGeom>
            <a:avLst/>
            <a:gdLst/>
            <a:ahLst/>
            <a:cxnLst/>
            <a:rect l="l" t="t" r="r" b="b"/>
            <a:pathLst>
              <a:path w="787431" h="9525" extrusionOk="0">
                <a:moveTo>
                  <a:pt x="0" y="0"/>
                </a:moveTo>
                <a:lnTo>
                  <a:pt x="787432" y="0"/>
                </a:lnTo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6868575" y="1807771"/>
            <a:ext cx="159913" cy="1447626"/>
          </a:xfrm>
          <a:custGeom>
            <a:avLst/>
            <a:gdLst/>
            <a:ahLst/>
            <a:cxnLst/>
            <a:rect l="l" t="t" r="r" b="b"/>
            <a:pathLst>
              <a:path w="213931" h="1936623" extrusionOk="0">
                <a:moveTo>
                  <a:pt x="166402" y="1936623"/>
                </a:moveTo>
                <a:lnTo>
                  <a:pt x="166402" y="118110"/>
                </a:lnTo>
                <a:lnTo>
                  <a:pt x="213931" y="118110"/>
                </a:lnTo>
                <a:lnTo>
                  <a:pt x="106966" y="0"/>
                </a:lnTo>
                <a:lnTo>
                  <a:pt x="0" y="118110"/>
                </a:lnTo>
                <a:lnTo>
                  <a:pt x="47530" y="118110"/>
                </a:lnTo>
                <a:lnTo>
                  <a:pt x="47530" y="19366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7170643" y="1972690"/>
            <a:ext cx="159913" cy="1282728"/>
          </a:xfrm>
          <a:custGeom>
            <a:avLst/>
            <a:gdLst/>
            <a:ahLst/>
            <a:cxnLst/>
            <a:rect l="l" t="t" r="r" b="b"/>
            <a:pathLst>
              <a:path w="213931" h="1716024" extrusionOk="0">
                <a:moveTo>
                  <a:pt x="166402" y="1716024"/>
                </a:moveTo>
                <a:lnTo>
                  <a:pt x="166402" y="118110"/>
                </a:lnTo>
                <a:lnTo>
                  <a:pt x="213931" y="118110"/>
                </a:lnTo>
                <a:lnTo>
                  <a:pt x="106966" y="0"/>
                </a:lnTo>
                <a:lnTo>
                  <a:pt x="0" y="118110"/>
                </a:lnTo>
                <a:lnTo>
                  <a:pt x="47530" y="118110"/>
                </a:lnTo>
                <a:lnTo>
                  <a:pt x="47530" y="17160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6548775" y="2520502"/>
            <a:ext cx="159842" cy="734991"/>
          </a:xfrm>
          <a:custGeom>
            <a:avLst/>
            <a:gdLst/>
            <a:ahLst/>
            <a:cxnLst/>
            <a:rect l="l" t="t" r="r" b="b"/>
            <a:pathLst>
              <a:path w="213836" h="983265" extrusionOk="0">
                <a:moveTo>
                  <a:pt x="166306" y="983266"/>
                </a:moveTo>
                <a:lnTo>
                  <a:pt x="166306" y="118110"/>
                </a:lnTo>
                <a:lnTo>
                  <a:pt x="213836" y="118110"/>
                </a:lnTo>
                <a:lnTo>
                  <a:pt x="106966" y="0"/>
                </a:lnTo>
                <a:lnTo>
                  <a:pt x="0" y="118110"/>
                </a:lnTo>
                <a:lnTo>
                  <a:pt x="47530" y="118110"/>
                </a:lnTo>
                <a:lnTo>
                  <a:pt x="47530" y="9832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090974" y="1629251"/>
            <a:ext cx="2081228" cy="800423"/>
          </a:xfrm>
          <a:custGeom>
            <a:avLst/>
            <a:gdLst/>
            <a:ahLst/>
            <a:cxnLst/>
            <a:rect l="l" t="t" r="r" b="b"/>
            <a:pathLst>
              <a:path w="2784252" h="1070800" extrusionOk="0">
                <a:moveTo>
                  <a:pt x="0" y="713803"/>
                </a:moveTo>
                <a:lnTo>
                  <a:pt x="464058" y="1070801"/>
                </a:lnTo>
                <a:lnTo>
                  <a:pt x="1392079" y="713803"/>
                </a:lnTo>
                <a:lnTo>
                  <a:pt x="1856137" y="859536"/>
                </a:lnTo>
                <a:lnTo>
                  <a:pt x="2784253" y="0"/>
                </a:lnTo>
              </a:path>
            </a:pathLst>
          </a:custGeom>
          <a:noFill/>
          <a:ln w="237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404719" y="2396598"/>
            <a:ext cx="66357" cy="66357"/>
          </a:xfrm>
          <a:custGeom>
            <a:avLst/>
            <a:gdLst/>
            <a:ahLst/>
            <a:cxnLst/>
            <a:rect l="l" t="t" r="r" b="b"/>
            <a:pathLst>
              <a:path w="88772" h="88772" extrusionOk="0">
                <a:moveTo>
                  <a:pt x="88773" y="44387"/>
                </a:moveTo>
                <a:cubicBezTo>
                  <a:pt x="88773" y="68901"/>
                  <a:pt x="68901" y="88773"/>
                  <a:pt x="44386" y="88773"/>
                </a:cubicBezTo>
                <a:cubicBezTo>
                  <a:pt x="19872" y="88773"/>
                  <a:pt x="0" y="68901"/>
                  <a:pt x="0" y="44387"/>
                </a:cubicBezTo>
                <a:cubicBezTo>
                  <a:pt x="0" y="19873"/>
                  <a:pt x="19872" y="0"/>
                  <a:pt x="44386" y="0"/>
                </a:cubicBezTo>
                <a:cubicBezTo>
                  <a:pt x="68901" y="0"/>
                  <a:pt x="88773" y="19873"/>
                  <a:pt x="88773" y="443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098508" y="2129707"/>
            <a:ext cx="66357" cy="66357"/>
          </a:xfrm>
          <a:custGeom>
            <a:avLst/>
            <a:gdLst/>
            <a:ahLst/>
            <a:cxnLst/>
            <a:rect l="l" t="t" r="r" b="b"/>
            <a:pathLst>
              <a:path w="88772" h="88772" extrusionOk="0">
                <a:moveTo>
                  <a:pt x="88773" y="44386"/>
                </a:moveTo>
                <a:cubicBezTo>
                  <a:pt x="88773" y="68901"/>
                  <a:pt x="68901" y="88773"/>
                  <a:pt x="44387" y="88773"/>
                </a:cubicBezTo>
                <a:cubicBezTo>
                  <a:pt x="19872" y="88773"/>
                  <a:pt x="0" y="68901"/>
                  <a:pt x="0" y="44386"/>
                </a:cubicBezTo>
                <a:cubicBezTo>
                  <a:pt x="0" y="19872"/>
                  <a:pt x="19872" y="0"/>
                  <a:pt x="44387" y="0"/>
                </a:cubicBezTo>
                <a:cubicBezTo>
                  <a:pt x="68901" y="0"/>
                  <a:pt x="88773" y="19872"/>
                  <a:pt x="88773" y="44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7445438" y="2237374"/>
            <a:ext cx="66358" cy="66357"/>
          </a:xfrm>
          <a:custGeom>
            <a:avLst/>
            <a:gdLst/>
            <a:ahLst/>
            <a:cxnLst/>
            <a:rect l="l" t="t" r="r" b="b"/>
            <a:pathLst>
              <a:path w="88773" h="88772" extrusionOk="0">
                <a:moveTo>
                  <a:pt x="88773" y="44387"/>
                </a:moveTo>
                <a:cubicBezTo>
                  <a:pt x="88773" y="68901"/>
                  <a:pt x="68900" y="88773"/>
                  <a:pt x="44386" y="88773"/>
                </a:cubicBezTo>
                <a:cubicBezTo>
                  <a:pt x="19872" y="88773"/>
                  <a:pt x="0" y="68901"/>
                  <a:pt x="0" y="44387"/>
                </a:cubicBezTo>
                <a:cubicBezTo>
                  <a:pt x="0" y="19873"/>
                  <a:pt x="19872" y="0"/>
                  <a:pt x="44386" y="0"/>
                </a:cubicBezTo>
                <a:cubicBezTo>
                  <a:pt x="68900" y="0"/>
                  <a:pt x="88773" y="19873"/>
                  <a:pt x="88773" y="443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8139298" y="1596067"/>
            <a:ext cx="66358" cy="66358"/>
          </a:xfrm>
          <a:custGeom>
            <a:avLst/>
            <a:gdLst/>
            <a:ahLst/>
            <a:cxnLst/>
            <a:rect l="l" t="t" r="r" b="b"/>
            <a:pathLst>
              <a:path w="88773" h="88773" extrusionOk="0">
                <a:moveTo>
                  <a:pt x="88773" y="44387"/>
                </a:moveTo>
                <a:cubicBezTo>
                  <a:pt x="88773" y="68901"/>
                  <a:pt x="68900" y="88773"/>
                  <a:pt x="44386" y="88773"/>
                </a:cubicBezTo>
                <a:cubicBezTo>
                  <a:pt x="19872" y="88773"/>
                  <a:pt x="0" y="68901"/>
                  <a:pt x="0" y="44387"/>
                </a:cubicBezTo>
                <a:cubicBezTo>
                  <a:pt x="0" y="19873"/>
                  <a:pt x="19872" y="0"/>
                  <a:pt x="44386" y="0"/>
                </a:cubicBezTo>
                <a:cubicBezTo>
                  <a:pt x="68900" y="0"/>
                  <a:pt x="88773" y="19873"/>
                  <a:pt x="88773" y="443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304814" y="1496161"/>
            <a:ext cx="266143" cy="266143"/>
          </a:xfrm>
          <a:custGeom>
            <a:avLst/>
            <a:gdLst/>
            <a:ahLst/>
            <a:cxnLst/>
            <a:rect l="l" t="t" r="r" b="b"/>
            <a:pathLst>
              <a:path w="356044" h="356044" extrusionOk="0">
                <a:moveTo>
                  <a:pt x="178022" y="260985"/>
                </a:moveTo>
                <a:cubicBezTo>
                  <a:pt x="132302" y="260985"/>
                  <a:pt x="95060" y="223742"/>
                  <a:pt x="95060" y="178022"/>
                </a:cubicBezTo>
                <a:cubicBezTo>
                  <a:pt x="95060" y="132302"/>
                  <a:pt x="132302" y="95059"/>
                  <a:pt x="178022" y="95059"/>
                </a:cubicBezTo>
                <a:lnTo>
                  <a:pt x="178022" y="0"/>
                </a:lnTo>
                <a:cubicBezTo>
                  <a:pt x="79915" y="0"/>
                  <a:pt x="0" y="79820"/>
                  <a:pt x="0" y="178022"/>
                </a:cubicBezTo>
                <a:cubicBezTo>
                  <a:pt x="0" y="276130"/>
                  <a:pt x="79819" y="356044"/>
                  <a:pt x="178022" y="356044"/>
                </a:cubicBezTo>
                <a:cubicBezTo>
                  <a:pt x="276130" y="356044"/>
                  <a:pt x="356044" y="276225"/>
                  <a:pt x="356044" y="178022"/>
                </a:cubicBezTo>
                <a:lnTo>
                  <a:pt x="260985" y="178022"/>
                </a:lnTo>
                <a:cubicBezTo>
                  <a:pt x="260890" y="223742"/>
                  <a:pt x="223742" y="260985"/>
                  <a:pt x="178022" y="2609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437902" y="1496161"/>
            <a:ext cx="133071" cy="133071"/>
          </a:xfrm>
          <a:custGeom>
            <a:avLst/>
            <a:gdLst/>
            <a:ahLst/>
            <a:cxnLst/>
            <a:rect l="l" t="t" r="r" b="b"/>
            <a:pathLst>
              <a:path w="178022" h="178022" extrusionOk="0">
                <a:moveTo>
                  <a:pt x="0" y="0"/>
                </a:moveTo>
                <a:lnTo>
                  <a:pt x="0" y="0"/>
                </a:lnTo>
                <a:lnTo>
                  <a:pt x="0" y="95059"/>
                </a:lnTo>
                <a:lnTo>
                  <a:pt x="0" y="95059"/>
                </a:lnTo>
                <a:cubicBezTo>
                  <a:pt x="45720" y="95059"/>
                  <a:pt x="82963" y="132302"/>
                  <a:pt x="82963" y="178022"/>
                </a:cubicBezTo>
                <a:lnTo>
                  <a:pt x="178022" y="178022"/>
                </a:lnTo>
                <a:cubicBezTo>
                  <a:pt x="178022" y="79820"/>
                  <a:pt x="98107" y="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820223" y="1520159"/>
            <a:ext cx="97686" cy="190387"/>
          </a:xfrm>
          <a:custGeom>
            <a:avLst/>
            <a:gdLst/>
            <a:ahLst/>
            <a:cxnLst/>
            <a:rect l="l" t="t" r="r" b="b"/>
            <a:pathLst>
              <a:path w="130683" h="254698" extrusionOk="0">
                <a:moveTo>
                  <a:pt x="54292" y="0"/>
                </a:moveTo>
                <a:lnTo>
                  <a:pt x="0" y="77914"/>
                </a:lnTo>
                <a:cubicBezTo>
                  <a:pt x="21527" y="92964"/>
                  <a:pt x="35624" y="117824"/>
                  <a:pt x="35624" y="145923"/>
                </a:cubicBezTo>
                <a:cubicBezTo>
                  <a:pt x="35624" y="164973"/>
                  <a:pt x="29051" y="182594"/>
                  <a:pt x="18193" y="196596"/>
                </a:cubicBezTo>
                <a:lnTo>
                  <a:pt x="93250" y="254698"/>
                </a:lnTo>
                <a:cubicBezTo>
                  <a:pt x="116586" y="224599"/>
                  <a:pt x="130683" y="186880"/>
                  <a:pt x="130683" y="145923"/>
                </a:cubicBezTo>
                <a:cubicBezTo>
                  <a:pt x="130588" y="85534"/>
                  <a:pt x="100394" y="32194"/>
                  <a:pt x="542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651743" y="1496161"/>
            <a:ext cx="238162" cy="266143"/>
          </a:xfrm>
          <a:custGeom>
            <a:avLst/>
            <a:gdLst/>
            <a:ahLst/>
            <a:cxnLst/>
            <a:rect l="l" t="t" r="r" b="b"/>
            <a:pathLst>
              <a:path w="318611" h="356044" extrusionOk="0">
                <a:moveTo>
                  <a:pt x="178022" y="260985"/>
                </a:moveTo>
                <a:cubicBezTo>
                  <a:pt x="132302" y="260985"/>
                  <a:pt x="95060" y="223742"/>
                  <a:pt x="95060" y="178022"/>
                </a:cubicBezTo>
                <a:cubicBezTo>
                  <a:pt x="95060" y="132302"/>
                  <a:pt x="132302" y="95059"/>
                  <a:pt x="178022" y="95059"/>
                </a:cubicBezTo>
                <a:cubicBezTo>
                  <a:pt x="178022" y="95059"/>
                  <a:pt x="178022" y="95059"/>
                  <a:pt x="178022" y="95059"/>
                </a:cubicBezTo>
                <a:lnTo>
                  <a:pt x="178022" y="0"/>
                </a:lnTo>
                <a:cubicBezTo>
                  <a:pt x="178022" y="0"/>
                  <a:pt x="178022" y="0"/>
                  <a:pt x="178022" y="0"/>
                </a:cubicBezTo>
                <a:cubicBezTo>
                  <a:pt x="79915" y="0"/>
                  <a:pt x="0" y="79820"/>
                  <a:pt x="0" y="178022"/>
                </a:cubicBezTo>
                <a:cubicBezTo>
                  <a:pt x="0" y="276130"/>
                  <a:pt x="79820" y="356044"/>
                  <a:pt x="178022" y="356044"/>
                </a:cubicBezTo>
                <a:cubicBezTo>
                  <a:pt x="235172" y="356044"/>
                  <a:pt x="286036" y="328803"/>
                  <a:pt x="318611" y="286798"/>
                </a:cubicBezTo>
                <a:lnTo>
                  <a:pt x="243554" y="228695"/>
                </a:lnTo>
                <a:cubicBezTo>
                  <a:pt x="228314" y="248222"/>
                  <a:pt x="204597" y="260985"/>
                  <a:pt x="178022" y="2609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784833" y="1496161"/>
            <a:ext cx="75969" cy="82235"/>
          </a:xfrm>
          <a:custGeom>
            <a:avLst/>
            <a:gdLst/>
            <a:ahLst/>
            <a:cxnLst/>
            <a:rect l="l" t="t" r="r" b="b"/>
            <a:pathLst>
              <a:path w="101631" h="110013" extrusionOk="0">
                <a:moveTo>
                  <a:pt x="47339" y="110014"/>
                </a:moveTo>
                <a:lnTo>
                  <a:pt x="101632" y="32099"/>
                </a:lnTo>
                <a:cubicBezTo>
                  <a:pt x="72771" y="11906"/>
                  <a:pt x="37814" y="0"/>
                  <a:pt x="0" y="0"/>
                </a:cubicBezTo>
                <a:lnTo>
                  <a:pt x="0" y="95059"/>
                </a:lnTo>
                <a:cubicBezTo>
                  <a:pt x="17526" y="95059"/>
                  <a:pt x="33909" y="100584"/>
                  <a:pt x="47339" y="11001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8172481" y="2029872"/>
            <a:ext cx="133071" cy="227055"/>
          </a:xfrm>
          <a:custGeom>
            <a:avLst/>
            <a:gdLst/>
            <a:ahLst/>
            <a:cxnLst/>
            <a:rect l="l" t="t" r="r" b="b"/>
            <a:pathLst>
              <a:path w="178022" h="303752" extrusionOk="0">
                <a:moveTo>
                  <a:pt x="0" y="0"/>
                </a:moveTo>
                <a:lnTo>
                  <a:pt x="0" y="95059"/>
                </a:lnTo>
                <a:cubicBezTo>
                  <a:pt x="45720" y="95059"/>
                  <a:pt x="82963" y="132302"/>
                  <a:pt x="82963" y="178022"/>
                </a:cubicBezTo>
                <a:cubicBezTo>
                  <a:pt x="82963" y="200882"/>
                  <a:pt x="73628" y="221647"/>
                  <a:pt x="58674" y="236601"/>
                </a:cubicBezTo>
                <a:lnTo>
                  <a:pt x="125825" y="303752"/>
                </a:lnTo>
                <a:cubicBezTo>
                  <a:pt x="158020" y="271558"/>
                  <a:pt x="178022" y="226981"/>
                  <a:pt x="178022" y="177927"/>
                </a:cubicBezTo>
                <a:cubicBezTo>
                  <a:pt x="178022" y="79819"/>
                  <a:pt x="98108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8078486" y="2206755"/>
            <a:ext cx="188108" cy="89213"/>
          </a:xfrm>
          <a:custGeom>
            <a:avLst/>
            <a:gdLst/>
            <a:ahLst/>
            <a:cxnLst/>
            <a:rect l="l" t="t" r="r" b="b"/>
            <a:pathLst>
              <a:path w="251650" h="119348" extrusionOk="0">
                <a:moveTo>
                  <a:pt x="125730" y="24289"/>
                </a:moveTo>
                <a:cubicBezTo>
                  <a:pt x="102870" y="24289"/>
                  <a:pt x="82105" y="14954"/>
                  <a:pt x="67151" y="0"/>
                </a:cubicBezTo>
                <a:lnTo>
                  <a:pt x="0" y="67151"/>
                </a:lnTo>
                <a:cubicBezTo>
                  <a:pt x="32195" y="99346"/>
                  <a:pt x="76771" y="119348"/>
                  <a:pt x="125825" y="119348"/>
                </a:cubicBezTo>
                <a:cubicBezTo>
                  <a:pt x="174879" y="119348"/>
                  <a:pt x="219361" y="99346"/>
                  <a:pt x="251650" y="67151"/>
                </a:cubicBezTo>
                <a:lnTo>
                  <a:pt x="184499" y="0"/>
                </a:lnTo>
                <a:cubicBezTo>
                  <a:pt x="169354" y="14954"/>
                  <a:pt x="148590" y="24289"/>
                  <a:pt x="125730" y="242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8039392" y="2029800"/>
            <a:ext cx="133071" cy="227126"/>
          </a:xfrm>
          <a:custGeom>
            <a:avLst/>
            <a:gdLst/>
            <a:ahLst/>
            <a:cxnLst/>
            <a:rect l="l" t="t" r="r" b="b"/>
            <a:pathLst>
              <a:path w="178022" h="303847" extrusionOk="0">
                <a:moveTo>
                  <a:pt x="95060" y="178022"/>
                </a:moveTo>
                <a:cubicBezTo>
                  <a:pt x="95060" y="132302"/>
                  <a:pt x="132302" y="95059"/>
                  <a:pt x="178022" y="95059"/>
                </a:cubicBezTo>
                <a:cubicBezTo>
                  <a:pt x="178022" y="95059"/>
                  <a:pt x="178022" y="95059"/>
                  <a:pt x="178022" y="95059"/>
                </a:cubicBezTo>
                <a:lnTo>
                  <a:pt x="178022" y="0"/>
                </a:lnTo>
                <a:cubicBezTo>
                  <a:pt x="178022" y="0"/>
                  <a:pt x="178022" y="0"/>
                  <a:pt x="178022" y="0"/>
                </a:cubicBezTo>
                <a:cubicBezTo>
                  <a:pt x="79915" y="0"/>
                  <a:pt x="0" y="79819"/>
                  <a:pt x="0" y="178022"/>
                </a:cubicBezTo>
                <a:cubicBezTo>
                  <a:pt x="0" y="227076"/>
                  <a:pt x="20003" y="271558"/>
                  <a:pt x="52197" y="303848"/>
                </a:cubicBezTo>
                <a:lnTo>
                  <a:pt x="119348" y="236696"/>
                </a:lnTo>
                <a:cubicBezTo>
                  <a:pt x="104394" y="221647"/>
                  <a:pt x="95060" y="200882"/>
                  <a:pt x="95060" y="17802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7461603" y="1612232"/>
            <a:ext cx="34033" cy="34033"/>
          </a:xfrm>
          <a:custGeom>
            <a:avLst/>
            <a:gdLst/>
            <a:ahLst/>
            <a:cxnLst/>
            <a:rect l="l" t="t" r="r" b="b"/>
            <a:pathLst>
              <a:path w="45529" h="45529" extrusionOk="0">
                <a:moveTo>
                  <a:pt x="45530" y="22765"/>
                </a:moveTo>
                <a:cubicBezTo>
                  <a:pt x="45530" y="35337"/>
                  <a:pt x="35337" y="45530"/>
                  <a:pt x="22765" y="45530"/>
                </a:cubicBezTo>
                <a:cubicBezTo>
                  <a:pt x="10192" y="45530"/>
                  <a:pt x="0" y="35337"/>
                  <a:pt x="0" y="22765"/>
                </a:cubicBezTo>
                <a:cubicBezTo>
                  <a:pt x="0" y="10192"/>
                  <a:pt x="10192" y="0"/>
                  <a:pt x="22765" y="0"/>
                </a:cubicBezTo>
                <a:cubicBezTo>
                  <a:pt x="35337" y="0"/>
                  <a:pt x="45530" y="10192"/>
                  <a:pt x="45530" y="227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7808532" y="2342978"/>
            <a:ext cx="34033" cy="34033"/>
          </a:xfrm>
          <a:custGeom>
            <a:avLst/>
            <a:gdLst/>
            <a:ahLst/>
            <a:cxnLst/>
            <a:rect l="l" t="t" r="r" b="b"/>
            <a:pathLst>
              <a:path w="45529" h="45529" extrusionOk="0">
                <a:moveTo>
                  <a:pt x="45529" y="22765"/>
                </a:moveTo>
                <a:cubicBezTo>
                  <a:pt x="45529" y="35338"/>
                  <a:pt x="35338" y="45529"/>
                  <a:pt x="22765" y="45529"/>
                </a:cubicBezTo>
                <a:cubicBezTo>
                  <a:pt x="10192" y="45529"/>
                  <a:pt x="0" y="35338"/>
                  <a:pt x="0" y="22765"/>
                </a:cubicBezTo>
                <a:cubicBezTo>
                  <a:pt x="0" y="10192"/>
                  <a:pt x="10192" y="0"/>
                  <a:pt x="22765" y="0"/>
                </a:cubicBezTo>
                <a:cubicBezTo>
                  <a:pt x="35338" y="0"/>
                  <a:pt x="45529" y="10192"/>
                  <a:pt x="45529" y="227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7724150" y="2342976"/>
            <a:ext cx="34033" cy="34034"/>
          </a:xfrm>
          <a:custGeom>
            <a:avLst/>
            <a:gdLst/>
            <a:ahLst/>
            <a:cxnLst/>
            <a:rect l="l" t="t" r="r" b="b"/>
            <a:pathLst>
              <a:path w="45529" h="45530" extrusionOk="0">
                <a:moveTo>
                  <a:pt x="45529" y="22765"/>
                </a:moveTo>
                <a:cubicBezTo>
                  <a:pt x="45529" y="35338"/>
                  <a:pt x="35338" y="45530"/>
                  <a:pt x="22765" y="45530"/>
                </a:cubicBezTo>
                <a:cubicBezTo>
                  <a:pt x="10192" y="45530"/>
                  <a:pt x="0" y="35338"/>
                  <a:pt x="0" y="22765"/>
                </a:cubicBezTo>
                <a:cubicBezTo>
                  <a:pt x="0" y="10192"/>
                  <a:pt x="10192" y="1"/>
                  <a:pt x="22765" y="1"/>
                </a:cubicBezTo>
                <a:cubicBezTo>
                  <a:pt x="35338" y="-95"/>
                  <a:pt x="45529" y="10192"/>
                  <a:pt x="45529" y="227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7461603" y="1693481"/>
            <a:ext cx="34033" cy="34033"/>
          </a:xfrm>
          <a:custGeom>
            <a:avLst/>
            <a:gdLst/>
            <a:ahLst/>
            <a:cxnLst/>
            <a:rect l="l" t="t" r="r" b="b"/>
            <a:pathLst>
              <a:path w="45529" h="45529" extrusionOk="0">
                <a:moveTo>
                  <a:pt x="45529" y="22765"/>
                </a:moveTo>
                <a:cubicBezTo>
                  <a:pt x="45529" y="35338"/>
                  <a:pt x="35338" y="45529"/>
                  <a:pt x="22765" y="45529"/>
                </a:cubicBezTo>
                <a:cubicBezTo>
                  <a:pt x="10192" y="45529"/>
                  <a:pt x="0" y="35338"/>
                  <a:pt x="0" y="22765"/>
                </a:cubicBezTo>
                <a:cubicBezTo>
                  <a:pt x="0" y="10192"/>
                  <a:pt x="10192" y="0"/>
                  <a:pt x="22765" y="0"/>
                </a:cubicBezTo>
                <a:cubicBezTo>
                  <a:pt x="35338" y="0"/>
                  <a:pt x="45529" y="10192"/>
                  <a:pt x="45529" y="227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7461603" y="1774802"/>
            <a:ext cx="34033" cy="34033"/>
          </a:xfrm>
          <a:custGeom>
            <a:avLst/>
            <a:gdLst/>
            <a:ahLst/>
            <a:cxnLst/>
            <a:rect l="l" t="t" r="r" b="b"/>
            <a:pathLst>
              <a:path w="45529" h="45529" extrusionOk="0">
                <a:moveTo>
                  <a:pt x="45529" y="22765"/>
                </a:moveTo>
                <a:cubicBezTo>
                  <a:pt x="45529" y="35338"/>
                  <a:pt x="35338" y="45530"/>
                  <a:pt x="22765" y="45530"/>
                </a:cubicBezTo>
                <a:cubicBezTo>
                  <a:pt x="10192" y="45530"/>
                  <a:pt x="0" y="35338"/>
                  <a:pt x="0" y="22765"/>
                </a:cubicBezTo>
                <a:cubicBezTo>
                  <a:pt x="0" y="10192"/>
                  <a:pt x="10192" y="0"/>
                  <a:pt x="22765" y="0"/>
                </a:cubicBezTo>
                <a:cubicBezTo>
                  <a:pt x="35338" y="0"/>
                  <a:pt x="45529" y="10192"/>
                  <a:pt x="45529" y="227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7825551" y="2270558"/>
            <a:ext cx="346883" cy="89426"/>
          </a:xfrm>
          <a:custGeom>
            <a:avLst/>
            <a:gdLst/>
            <a:ahLst/>
            <a:cxnLst/>
            <a:rect l="l" t="t" r="r" b="b"/>
            <a:pathLst>
              <a:path w="464058" h="119633" extrusionOk="0">
                <a:moveTo>
                  <a:pt x="464058" y="0"/>
                </a:moveTo>
                <a:lnTo>
                  <a:pt x="464058" y="119634"/>
                </a:lnTo>
                <a:lnTo>
                  <a:pt x="0" y="119634"/>
                </a:lnTo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870413" y="2549626"/>
            <a:ext cx="172089" cy="268492"/>
          </a:xfrm>
          <a:custGeom>
            <a:avLst/>
            <a:gdLst/>
            <a:ahLst/>
            <a:cxnLst/>
            <a:rect l="l" t="t" r="r" b="b"/>
            <a:pathLst>
              <a:path w="230219" h="359187" extrusionOk="0">
                <a:moveTo>
                  <a:pt x="28099" y="0"/>
                </a:moveTo>
                <a:cubicBezTo>
                  <a:pt x="28099" y="0"/>
                  <a:pt x="4191" y="19145"/>
                  <a:pt x="4191" y="74009"/>
                </a:cubicBezTo>
                <a:cubicBezTo>
                  <a:pt x="4191" y="99251"/>
                  <a:pt x="0" y="359188"/>
                  <a:pt x="0" y="359188"/>
                </a:cubicBezTo>
                <a:lnTo>
                  <a:pt x="230219" y="359188"/>
                </a:lnTo>
                <a:lnTo>
                  <a:pt x="230219" y="110681"/>
                </a:lnTo>
                <a:lnTo>
                  <a:pt x="280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878957" y="2670252"/>
            <a:ext cx="108792" cy="143822"/>
          </a:xfrm>
          <a:custGeom>
            <a:avLst/>
            <a:gdLst/>
            <a:ahLst/>
            <a:cxnLst/>
            <a:rect l="l" t="t" r="r" b="b"/>
            <a:pathLst>
              <a:path w="145541" h="192404" extrusionOk="0">
                <a:moveTo>
                  <a:pt x="0" y="192405"/>
                </a:moveTo>
                <a:lnTo>
                  <a:pt x="38671" y="0"/>
                </a:lnTo>
                <a:lnTo>
                  <a:pt x="126302" y="0"/>
                </a:lnTo>
                <a:lnTo>
                  <a:pt x="145542" y="1924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7875531" y="2528777"/>
            <a:ext cx="154436" cy="174730"/>
          </a:xfrm>
          <a:custGeom>
            <a:avLst/>
            <a:gdLst/>
            <a:ahLst/>
            <a:cxnLst/>
            <a:rect l="l" t="t" r="r" b="b"/>
            <a:pathLst>
              <a:path w="206603" h="233753" extrusionOk="0">
                <a:moveTo>
                  <a:pt x="84973" y="359"/>
                </a:moveTo>
                <a:cubicBezTo>
                  <a:pt x="84973" y="359"/>
                  <a:pt x="22871" y="9789"/>
                  <a:pt x="8583" y="73321"/>
                </a:cubicBezTo>
                <a:cubicBezTo>
                  <a:pt x="-5704" y="136853"/>
                  <a:pt x="-11610" y="220863"/>
                  <a:pt x="69448" y="232769"/>
                </a:cubicBezTo>
                <a:cubicBezTo>
                  <a:pt x="138123" y="242961"/>
                  <a:pt x="171651" y="170666"/>
                  <a:pt x="171651" y="170666"/>
                </a:cubicBezTo>
                <a:cubicBezTo>
                  <a:pt x="171651" y="170666"/>
                  <a:pt x="198321" y="176477"/>
                  <a:pt x="205179" y="147330"/>
                </a:cubicBezTo>
                <a:cubicBezTo>
                  <a:pt x="212132" y="118184"/>
                  <a:pt x="191368" y="114659"/>
                  <a:pt x="191368" y="114659"/>
                </a:cubicBezTo>
                <a:cubicBezTo>
                  <a:pt x="191368" y="114659"/>
                  <a:pt x="216133" y="-7451"/>
                  <a:pt x="84973" y="359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7888500" y="2505857"/>
            <a:ext cx="153983" cy="126496"/>
          </a:xfrm>
          <a:custGeom>
            <a:avLst/>
            <a:gdLst/>
            <a:ahLst/>
            <a:cxnLst/>
            <a:rect l="l" t="t" r="r" b="b"/>
            <a:pathLst>
              <a:path w="205997" h="169225" extrusionOk="0">
                <a:moveTo>
                  <a:pt x="0" y="77023"/>
                </a:moveTo>
                <a:cubicBezTo>
                  <a:pt x="0" y="77023"/>
                  <a:pt x="37624" y="177131"/>
                  <a:pt x="148400" y="154461"/>
                </a:cubicBezTo>
                <a:lnTo>
                  <a:pt x="171545" y="146270"/>
                </a:lnTo>
                <a:cubicBezTo>
                  <a:pt x="171545" y="146270"/>
                  <a:pt x="184976" y="147318"/>
                  <a:pt x="187452" y="169225"/>
                </a:cubicBezTo>
                <a:lnTo>
                  <a:pt x="205931" y="169225"/>
                </a:lnTo>
                <a:cubicBezTo>
                  <a:pt x="205931" y="169225"/>
                  <a:pt x="212027" y="2728"/>
                  <a:pt x="107442" y="61"/>
                </a:cubicBezTo>
                <a:cubicBezTo>
                  <a:pt x="2762" y="-2511"/>
                  <a:pt x="0" y="77023"/>
                  <a:pt x="0" y="77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7810098" y="3076714"/>
            <a:ext cx="322034" cy="1018222"/>
          </a:xfrm>
          <a:custGeom>
            <a:avLst/>
            <a:gdLst/>
            <a:ahLst/>
            <a:cxnLst/>
            <a:rect l="l" t="t" r="r" b="b"/>
            <a:pathLst>
              <a:path w="430815" h="1362170" extrusionOk="0">
                <a:moveTo>
                  <a:pt x="80677" y="0"/>
                </a:moveTo>
                <a:cubicBezTo>
                  <a:pt x="80677" y="0"/>
                  <a:pt x="57055" y="106108"/>
                  <a:pt x="45720" y="219932"/>
                </a:cubicBezTo>
                <a:cubicBezTo>
                  <a:pt x="34480" y="333661"/>
                  <a:pt x="0" y="1362170"/>
                  <a:pt x="0" y="1362170"/>
                </a:cubicBezTo>
                <a:lnTo>
                  <a:pt x="101537" y="1362170"/>
                </a:lnTo>
                <a:lnTo>
                  <a:pt x="209550" y="427006"/>
                </a:lnTo>
                <a:lnTo>
                  <a:pt x="340709" y="1362170"/>
                </a:lnTo>
                <a:lnTo>
                  <a:pt x="430816" y="1362170"/>
                </a:lnTo>
                <a:cubicBezTo>
                  <a:pt x="430816" y="1362170"/>
                  <a:pt x="411289" y="253841"/>
                  <a:pt x="341090" y="0"/>
                </a:cubicBezTo>
                <a:lnTo>
                  <a:pt x="8067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7886008" y="3282223"/>
            <a:ext cx="85083" cy="812740"/>
          </a:xfrm>
          <a:custGeom>
            <a:avLst/>
            <a:gdLst/>
            <a:ahLst/>
            <a:cxnLst/>
            <a:rect l="l" t="t" r="r" b="b"/>
            <a:pathLst>
              <a:path w="113823" h="1087278" extrusionOk="0">
                <a:moveTo>
                  <a:pt x="113824" y="153734"/>
                </a:moveTo>
                <a:lnTo>
                  <a:pt x="91059" y="0"/>
                </a:lnTo>
                <a:lnTo>
                  <a:pt x="0" y="1087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7754556" y="4095072"/>
            <a:ext cx="125240" cy="63296"/>
          </a:xfrm>
          <a:custGeom>
            <a:avLst/>
            <a:gdLst/>
            <a:ahLst/>
            <a:cxnLst/>
            <a:rect l="l" t="t" r="r" b="b"/>
            <a:pathLst>
              <a:path w="167545" h="84677" extrusionOk="0">
                <a:moveTo>
                  <a:pt x="82868" y="0"/>
                </a:moveTo>
                <a:lnTo>
                  <a:pt x="78581" y="42386"/>
                </a:lnTo>
                <a:lnTo>
                  <a:pt x="0" y="84677"/>
                </a:lnTo>
                <a:lnTo>
                  <a:pt x="74295" y="84677"/>
                </a:lnTo>
                <a:lnTo>
                  <a:pt x="126302" y="84677"/>
                </a:lnTo>
                <a:lnTo>
                  <a:pt x="154115" y="84677"/>
                </a:lnTo>
                <a:lnTo>
                  <a:pt x="167545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8019737" y="4095072"/>
            <a:ext cx="115200" cy="63296"/>
          </a:xfrm>
          <a:custGeom>
            <a:avLst/>
            <a:gdLst/>
            <a:ahLst/>
            <a:cxnLst/>
            <a:rect l="l" t="t" r="r" b="b"/>
            <a:pathLst>
              <a:path w="154114" h="84677" extrusionOk="0">
                <a:moveTo>
                  <a:pt x="64960" y="0"/>
                </a:moveTo>
                <a:lnTo>
                  <a:pt x="78486" y="42386"/>
                </a:lnTo>
                <a:lnTo>
                  <a:pt x="0" y="84677"/>
                </a:lnTo>
                <a:lnTo>
                  <a:pt x="74295" y="84677"/>
                </a:lnTo>
                <a:lnTo>
                  <a:pt x="126206" y="84677"/>
                </a:lnTo>
                <a:lnTo>
                  <a:pt x="154114" y="84677"/>
                </a:lnTo>
                <a:lnTo>
                  <a:pt x="147828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7679929" y="4138011"/>
            <a:ext cx="196510" cy="50337"/>
          </a:xfrm>
          <a:custGeom>
            <a:avLst/>
            <a:gdLst/>
            <a:ahLst/>
            <a:cxnLst/>
            <a:rect l="l" t="t" r="r" b="b"/>
            <a:pathLst>
              <a:path w="262890" h="67341" extrusionOk="0">
                <a:moveTo>
                  <a:pt x="262890" y="0"/>
                </a:moveTo>
                <a:cubicBezTo>
                  <a:pt x="212598" y="35719"/>
                  <a:pt x="128016" y="10478"/>
                  <a:pt x="128016" y="10478"/>
                </a:cubicBezTo>
                <a:lnTo>
                  <a:pt x="0" y="67342"/>
                </a:lnTo>
                <a:lnTo>
                  <a:pt x="183832" y="67342"/>
                </a:lnTo>
                <a:lnTo>
                  <a:pt x="205264" y="53435"/>
                </a:lnTo>
                <a:lnTo>
                  <a:pt x="210598" y="67342"/>
                </a:lnTo>
                <a:lnTo>
                  <a:pt x="262890" y="67342"/>
                </a:lnTo>
                <a:lnTo>
                  <a:pt x="262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7940909" y="4138083"/>
            <a:ext cx="201280" cy="50337"/>
          </a:xfrm>
          <a:custGeom>
            <a:avLst/>
            <a:gdLst/>
            <a:ahLst/>
            <a:cxnLst/>
            <a:rect l="l" t="t" r="r" b="b"/>
            <a:pathLst>
              <a:path w="269271" h="67341" extrusionOk="0">
                <a:moveTo>
                  <a:pt x="262414" y="0"/>
                </a:moveTo>
                <a:cubicBezTo>
                  <a:pt x="212122" y="35719"/>
                  <a:pt x="128016" y="10478"/>
                  <a:pt x="128016" y="10478"/>
                </a:cubicBezTo>
                <a:lnTo>
                  <a:pt x="0" y="67342"/>
                </a:lnTo>
                <a:lnTo>
                  <a:pt x="183832" y="67342"/>
                </a:lnTo>
                <a:lnTo>
                  <a:pt x="205264" y="53435"/>
                </a:lnTo>
                <a:lnTo>
                  <a:pt x="210598" y="67342"/>
                </a:lnTo>
                <a:lnTo>
                  <a:pt x="269272" y="67342"/>
                </a:lnTo>
                <a:lnTo>
                  <a:pt x="2624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 rot="-1928859">
            <a:off x="7748624" y="3154071"/>
            <a:ext cx="139824" cy="205289"/>
          </a:xfrm>
          <a:custGeom>
            <a:avLst/>
            <a:gdLst/>
            <a:ahLst/>
            <a:cxnLst/>
            <a:rect l="l" t="t" r="r" b="b"/>
            <a:pathLst>
              <a:path w="187172" h="274805" extrusionOk="0">
                <a:moveTo>
                  <a:pt x="0" y="0"/>
                </a:moveTo>
                <a:lnTo>
                  <a:pt x="187173" y="0"/>
                </a:lnTo>
                <a:lnTo>
                  <a:pt x="187173" y="274806"/>
                </a:lnTo>
                <a:lnTo>
                  <a:pt x="0" y="274806"/>
                </a:lnTo>
                <a:close/>
              </a:path>
            </a:pathLst>
          </a:custGeom>
          <a:solidFill>
            <a:schemeClr val="lt1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7844275" y="3194636"/>
            <a:ext cx="99399" cy="99560"/>
          </a:xfrm>
          <a:custGeom>
            <a:avLst/>
            <a:gdLst/>
            <a:ahLst/>
            <a:cxnLst/>
            <a:rect l="l" t="t" r="r" b="b"/>
            <a:pathLst>
              <a:path w="132975" h="133191" extrusionOk="0">
                <a:moveTo>
                  <a:pt x="93066" y="0"/>
                </a:moveTo>
                <a:cubicBezTo>
                  <a:pt x="93066" y="0"/>
                  <a:pt x="26676" y="18574"/>
                  <a:pt x="25438" y="31718"/>
                </a:cubicBezTo>
                <a:cubicBezTo>
                  <a:pt x="24200" y="44863"/>
                  <a:pt x="59347" y="37243"/>
                  <a:pt x="59347" y="37243"/>
                </a:cubicBezTo>
                <a:cubicBezTo>
                  <a:pt x="59347" y="37243"/>
                  <a:pt x="-16853" y="104965"/>
                  <a:pt x="3435" y="122587"/>
                </a:cubicBezTo>
                <a:cubicBezTo>
                  <a:pt x="23724" y="140208"/>
                  <a:pt x="66110" y="148018"/>
                  <a:pt x="132975" y="44863"/>
                </a:cubicBezTo>
                <a:lnTo>
                  <a:pt x="93066" y="0"/>
                </a:lnTo>
                <a:close/>
              </a:path>
            </a:pathLst>
          </a:custGeom>
          <a:solidFill>
            <a:srgbClr val="FFFFFF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7520029" y="2507620"/>
            <a:ext cx="75720" cy="146805"/>
          </a:xfrm>
          <a:custGeom>
            <a:avLst/>
            <a:gdLst/>
            <a:ahLst/>
            <a:cxnLst/>
            <a:rect l="l" t="t" r="r" b="b"/>
            <a:pathLst>
              <a:path w="101298" h="196394" extrusionOk="0">
                <a:moveTo>
                  <a:pt x="101299" y="168772"/>
                </a:moveTo>
                <a:cubicBezTo>
                  <a:pt x="101299" y="168772"/>
                  <a:pt x="98251" y="112956"/>
                  <a:pt x="87678" y="94859"/>
                </a:cubicBezTo>
                <a:cubicBezTo>
                  <a:pt x="77105" y="76761"/>
                  <a:pt x="28814" y="-5345"/>
                  <a:pt x="21289" y="275"/>
                </a:cubicBezTo>
                <a:cubicBezTo>
                  <a:pt x="13764" y="5895"/>
                  <a:pt x="37862" y="73713"/>
                  <a:pt x="37862" y="73713"/>
                </a:cubicBezTo>
                <a:cubicBezTo>
                  <a:pt x="37862" y="73713"/>
                  <a:pt x="21670" y="72570"/>
                  <a:pt x="24242" y="86572"/>
                </a:cubicBezTo>
                <a:cubicBezTo>
                  <a:pt x="24242" y="86572"/>
                  <a:pt x="9192" y="82762"/>
                  <a:pt x="10240" y="96764"/>
                </a:cubicBezTo>
                <a:cubicBezTo>
                  <a:pt x="10240" y="96764"/>
                  <a:pt x="-1857" y="99049"/>
                  <a:pt x="3858" y="110765"/>
                </a:cubicBezTo>
                <a:cubicBezTo>
                  <a:pt x="3858" y="110765"/>
                  <a:pt x="-23288" y="121338"/>
                  <a:pt x="66437" y="196395"/>
                </a:cubicBezTo>
                <a:lnTo>
                  <a:pt x="101299" y="168772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7558428" y="2612375"/>
            <a:ext cx="551064" cy="618014"/>
          </a:xfrm>
          <a:custGeom>
            <a:avLst/>
            <a:gdLst/>
            <a:ahLst/>
            <a:cxnLst/>
            <a:rect l="l" t="t" r="r" b="b"/>
            <a:pathLst>
              <a:path w="737210" h="826774" extrusionOk="0">
                <a:moveTo>
                  <a:pt x="566476" y="191529"/>
                </a:moveTo>
                <a:cubicBezTo>
                  <a:pt x="566476" y="191529"/>
                  <a:pt x="552093" y="243822"/>
                  <a:pt x="501516" y="243822"/>
                </a:cubicBezTo>
                <a:cubicBezTo>
                  <a:pt x="451033" y="243822"/>
                  <a:pt x="444651" y="190672"/>
                  <a:pt x="444651" y="190672"/>
                </a:cubicBezTo>
                <a:cubicBezTo>
                  <a:pt x="444651" y="190672"/>
                  <a:pt x="384167" y="175527"/>
                  <a:pt x="223766" y="243822"/>
                </a:cubicBezTo>
                <a:cubicBezTo>
                  <a:pt x="223766" y="243822"/>
                  <a:pt x="70700" y="-9353"/>
                  <a:pt x="39458" y="267"/>
                </a:cubicBezTo>
                <a:cubicBezTo>
                  <a:pt x="8311" y="9888"/>
                  <a:pt x="-3500" y="43225"/>
                  <a:pt x="882" y="63990"/>
                </a:cubicBezTo>
                <a:cubicBezTo>
                  <a:pt x="5358" y="84754"/>
                  <a:pt x="157568" y="389935"/>
                  <a:pt x="199192" y="388411"/>
                </a:cubicBezTo>
                <a:cubicBezTo>
                  <a:pt x="240816" y="386887"/>
                  <a:pt x="385215" y="356598"/>
                  <a:pt x="385215" y="356598"/>
                </a:cubicBezTo>
                <a:cubicBezTo>
                  <a:pt x="385215" y="356598"/>
                  <a:pt x="352925" y="423463"/>
                  <a:pt x="398169" y="448704"/>
                </a:cubicBezTo>
                <a:lnTo>
                  <a:pt x="408170" y="635871"/>
                </a:lnTo>
                <a:lnTo>
                  <a:pt x="557808" y="635871"/>
                </a:lnTo>
                <a:cubicBezTo>
                  <a:pt x="557808" y="635871"/>
                  <a:pt x="460558" y="772173"/>
                  <a:pt x="469511" y="791509"/>
                </a:cubicBezTo>
                <a:cubicBezTo>
                  <a:pt x="478465" y="810845"/>
                  <a:pt x="490943" y="836467"/>
                  <a:pt x="520661" y="823037"/>
                </a:cubicBezTo>
                <a:cubicBezTo>
                  <a:pt x="550474" y="809702"/>
                  <a:pt x="728592" y="580911"/>
                  <a:pt x="731640" y="566052"/>
                </a:cubicBezTo>
                <a:cubicBezTo>
                  <a:pt x="734783" y="551289"/>
                  <a:pt x="777359" y="175242"/>
                  <a:pt x="566476" y="19152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938915" y="2902395"/>
            <a:ext cx="82164" cy="236951"/>
          </a:xfrm>
          <a:custGeom>
            <a:avLst/>
            <a:gdLst/>
            <a:ahLst/>
            <a:cxnLst/>
            <a:rect l="l" t="t" r="r" b="b"/>
            <a:pathLst>
              <a:path w="109918" h="316991" extrusionOk="0">
                <a:moveTo>
                  <a:pt x="0" y="316992"/>
                </a:moveTo>
                <a:lnTo>
                  <a:pt x="109919" y="166402"/>
                </a:lnTo>
                <a:cubicBezTo>
                  <a:pt x="109919" y="166402"/>
                  <a:pt x="106966" y="65437"/>
                  <a:pt x="99536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7877889" y="2750790"/>
            <a:ext cx="118262" cy="55536"/>
          </a:xfrm>
          <a:custGeom>
            <a:avLst/>
            <a:gdLst/>
            <a:ahLst/>
            <a:cxnLst/>
            <a:rect l="l" t="t" r="r" b="b"/>
            <a:pathLst>
              <a:path w="158210" h="74295" extrusionOk="0">
                <a:moveTo>
                  <a:pt x="0" y="0"/>
                </a:moveTo>
                <a:cubicBezTo>
                  <a:pt x="0" y="0"/>
                  <a:pt x="3143" y="74295"/>
                  <a:pt x="74009" y="74295"/>
                </a:cubicBezTo>
                <a:cubicBezTo>
                  <a:pt x="144780" y="74295"/>
                  <a:pt x="158210" y="1905"/>
                  <a:pt x="158210" y="190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7836466" y="2865722"/>
            <a:ext cx="27249" cy="222070"/>
          </a:xfrm>
          <a:custGeom>
            <a:avLst/>
            <a:gdLst/>
            <a:ahLst/>
            <a:cxnLst/>
            <a:rect l="l" t="t" r="r" b="b"/>
            <a:pathLst>
              <a:path w="36454" h="297084" extrusionOk="0">
                <a:moveTo>
                  <a:pt x="18262" y="0"/>
                </a:moveTo>
                <a:cubicBezTo>
                  <a:pt x="18262" y="0"/>
                  <a:pt x="-27839" y="86201"/>
                  <a:pt x="26453" y="109919"/>
                </a:cubicBezTo>
                <a:lnTo>
                  <a:pt x="36455" y="297085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7857311" y="3085615"/>
            <a:ext cx="118262" cy="5164"/>
          </a:xfrm>
          <a:custGeom>
            <a:avLst/>
            <a:gdLst/>
            <a:ahLst/>
            <a:cxnLst/>
            <a:rect l="l" t="t" r="r" b="b"/>
            <a:pathLst>
              <a:path w="158210" h="6908" extrusionOk="0">
                <a:moveTo>
                  <a:pt x="0" y="0"/>
                </a:moveTo>
                <a:cubicBezTo>
                  <a:pt x="0" y="0"/>
                  <a:pt x="96964" y="13335"/>
                  <a:pt x="158210" y="295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8410806" y="3133397"/>
            <a:ext cx="51267" cy="111199"/>
          </a:xfrm>
          <a:custGeom>
            <a:avLst/>
            <a:gdLst/>
            <a:ahLst/>
            <a:cxnLst/>
            <a:rect l="l" t="t" r="r" b="b"/>
            <a:pathLst>
              <a:path w="68584" h="148761" extrusionOk="0">
                <a:moveTo>
                  <a:pt x="60594" y="0"/>
                </a:moveTo>
                <a:cubicBezTo>
                  <a:pt x="60594" y="0"/>
                  <a:pt x="73739" y="35528"/>
                  <a:pt x="66309" y="68866"/>
                </a:cubicBezTo>
                <a:cubicBezTo>
                  <a:pt x="58880" y="102298"/>
                  <a:pt x="28495" y="152876"/>
                  <a:pt x="8207" y="148495"/>
                </a:cubicBezTo>
                <a:cubicBezTo>
                  <a:pt x="-12082" y="144113"/>
                  <a:pt x="11635" y="71914"/>
                  <a:pt x="11635" y="71914"/>
                </a:cubicBezTo>
                <a:cubicBezTo>
                  <a:pt x="11635" y="71914"/>
                  <a:pt x="-176" y="72580"/>
                  <a:pt x="4682" y="52388"/>
                </a:cubicBezTo>
                <a:cubicBezTo>
                  <a:pt x="9540" y="32195"/>
                  <a:pt x="14112" y="13049"/>
                  <a:pt x="14112" y="13049"/>
                </a:cubicBezTo>
                <a:lnTo>
                  <a:pt x="60594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8384612" y="3133397"/>
            <a:ext cx="328656" cy="1003697"/>
          </a:xfrm>
          <a:custGeom>
            <a:avLst/>
            <a:gdLst/>
            <a:ahLst/>
            <a:cxnLst/>
            <a:rect l="l" t="t" r="r" b="b"/>
            <a:pathLst>
              <a:path w="439674" h="1342739" extrusionOk="0">
                <a:moveTo>
                  <a:pt x="76867" y="1143"/>
                </a:moveTo>
                <a:lnTo>
                  <a:pt x="0" y="1342739"/>
                </a:lnTo>
                <a:lnTo>
                  <a:pt x="121063" y="1342739"/>
                </a:lnTo>
                <a:lnTo>
                  <a:pt x="215360" y="295942"/>
                </a:lnTo>
                <a:lnTo>
                  <a:pt x="332708" y="1342739"/>
                </a:lnTo>
                <a:lnTo>
                  <a:pt x="439674" y="1342739"/>
                </a:lnTo>
                <a:lnTo>
                  <a:pt x="36280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8294961" y="4137228"/>
            <a:ext cx="189319" cy="50337"/>
          </a:xfrm>
          <a:custGeom>
            <a:avLst/>
            <a:gdLst/>
            <a:ahLst/>
            <a:cxnLst/>
            <a:rect l="l" t="t" r="r" b="b"/>
            <a:pathLst>
              <a:path w="253269" h="67341" extrusionOk="0">
                <a:moveTo>
                  <a:pt x="136588" y="0"/>
                </a:moveTo>
                <a:lnTo>
                  <a:pt x="0" y="67342"/>
                </a:lnTo>
                <a:lnTo>
                  <a:pt x="253270" y="67342"/>
                </a:lnTo>
                <a:lnTo>
                  <a:pt x="2373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8539277" y="4138866"/>
            <a:ext cx="186258" cy="50337"/>
          </a:xfrm>
          <a:custGeom>
            <a:avLst/>
            <a:gdLst/>
            <a:ahLst/>
            <a:cxnLst/>
            <a:rect l="l" t="t" r="r" b="b"/>
            <a:pathLst>
              <a:path w="249174" h="67341" extrusionOk="0">
                <a:moveTo>
                  <a:pt x="137636" y="0"/>
                </a:moveTo>
                <a:lnTo>
                  <a:pt x="0" y="67342"/>
                </a:lnTo>
                <a:lnTo>
                  <a:pt x="249174" y="67342"/>
                </a:lnTo>
                <a:lnTo>
                  <a:pt x="2331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475119" y="3269975"/>
            <a:ext cx="70273" cy="867137"/>
          </a:xfrm>
          <a:custGeom>
            <a:avLst/>
            <a:gdLst/>
            <a:ahLst/>
            <a:cxnLst/>
            <a:rect l="l" t="t" r="r" b="b"/>
            <a:pathLst>
              <a:path w="94011" h="1160049" extrusionOk="0">
                <a:moveTo>
                  <a:pt x="94012" y="71247"/>
                </a:moveTo>
                <a:lnTo>
                  <a:pt x="82868" y="16383"/>
                </a:lnTo>
                <a:lnTo>
                  <a:pt x="68961" y="0"/>
                </a:lnTo>
                <a:lnTo>
                  <a:pt x="0" y="1160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 rot="-4777608">
            <a:off x="8581356" y="3152628"/>
            <a:ext cx="140329" cy="206030"/>
          </a:xfrm>
          <a:custGeom>
            <a:avLst/>
            <a:gdLst/>
            <a:ahLst/>
            <a:cxnLst/>
            <a:rect l="l" t="t" r="r" b="b"/>
            <a:pathLst>
              <a:path w="187167" h="274797" extrusionOk="0">
                <a:moveTo>
                  <a:pt x="0" y="0"/>
                </a:moveTo>
                <a:lnTo>
                  <a:pt x="187167" y="0"/>
                </a:lnTo>
                <a:lnTo>
                  <a:pt x="187167" y="274798"/>
                </a:lnTo>
                <a:lnTo>
                  <a:pt x="0" y="274798"/>
                </a:lnTo>
                <a:close/>
              </a:path>
            </a:pathLst>
          </a:custGeom>
          <a:solidFill>
            <a:schemeClr val="lt1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8491140" y="2670253"/>
            <a:ext cx="108792" cy="196012"/>
          </a:xfrm>
          <a:custGeom>
            <a:avLst/>
            <a:gdLst/>
            <a:ahLst/>
            <a:cxnLst/>
            <a:rect l="l" t="t" r="r" b="b"/>
            <a:pathLst>
              <a:path w="145541" h="262223" extrusionOk="0">
                <a:moveTo>
                  <a:pt x="0" y="262223"/>
                </a:moveTo>
                <a:lnTo>
                  <a:pt x="38576" y="0"/>
                </a:lnTo>
                <a:lnTo>
                  <a:pt x="126206" y="0"/>
                </a:lnTo>
                <a:lnTo>
                  <a:pt x="145542" y="262223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8634260" y="3135959"/>
            <a:ext cx="50242" cy="111806"/>
          </a:xfrm>
          <a:custGeom>
            <a:avLst/>
            <a:gdLst/>
            <a:ahLst/>
            <a:cxnLst/>
            <a:rect l="l" t="t" r="r" b="b"/>
            <a:pathLst>
              <a:path w="67213" h="149573" extrusionOk="0">
                <a:moveTo>
                  <a:pt x="8778" y="0"/>
                </a:moveTo>
                <a:cubicBezTo>
                  <a:pt x="8778" y="0"/>
                  <a:pt x="-4938" y="35243"/>
                  <a:pt x="1920" y="68771"/>
                </a:cubicBezTo>
                <a:cubicBezTo>
                  <a:pt x="8778" y="102299"/>
                  <a:pt x="38401" y="153353"/>
                  <a:pt x="58689" y="149352"/>
                </a:cubicBezTo>
                <a:cubicBezTo>
                  <a:pt x="79073" y="145352"/>
                  <a:pt x="56498" y="72676"/>
                  <a:pt x="56498" y="72676"/>
                </a:cubicBezTo>
                <a:cubicBezTo>
                  <a:pt x="56498" y="72676"/>
                  <a:pt x="68310" y="73533"/>
                  <a:pt x="63737" y="53245"/>
                </a:cubicBezTo>
                <a:cubicBezTo>
                  <a:pt x="59165" y="32957"/>
                  <a:pt x="54974" y="13811"/>
                  <a:pt x="54974" y="13811"/>
                </a:cubicBezTo>
                <a:lnTo>
                  <a:pt x="8778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8346583" y="2768307"/>
            <a:ext cx="413605" cy="387218"/>
          </a:xfrm>
          <a:custGeom>
            <a:avLst/>
            <a:gdLst/>
            <a:ahLst/>
            <a:cxnLst/>
            <a:rect l="l" t="t" r="r" b="b"/>
            <a:pathLst>
              <a:path w="553318" h="518018" extrusionOk="0">
                <a:moveTo>
                  <a:pt x="442918" y="62008"/>
                </a:moveTo>
                <a:cubicBezTo>
                  <a:pt x="398341" y="10001"/>
                  <a:pt x="329285" y="0"/>
                  <a:pt x="329285" y="0"/>
                </a:cubicBezTo>
                <a:lnTo>
                  <a:pt x="240893" y="131064"/>
                </a:lnTo>
                <a:lnTo>
                  <a:pt x="212699" y="0"/>
                </a:lnTo>
                <a:cubicBezTo>
                  <a:pt x="166693" y="10001"/>
                  <a:pt x="98304" y="36767"/>
                  <a:pt x="82683" y="50863"/>
                </a:cubicBezTo>
                <a:cubicBezTo>
                  <a:pt x="67062" y="64960"/>
                  <a:pt x="4673" y="228409"/>
                  <a:pt x="196" y="284035"/>
                </a:cubicBezTo>
                <a:cubicBezTo>
                  <a:pt x="-4281" y="339757"/>
                  <a:pt x="69157" y="513017"/>
                  <a:pt x="91446" y="517493"/>
                </a:cubicBezTo>
                <a:cubicBezTo>
                  <a:pt x="113734" y="521970"/>
                  <a:pt x="131736" y="496348"/>
                  <a:pt x="131736" y="496348"/>
                </a:cubicBezTo>
                <a:lnTo>
                  <a:pt x="395389" y="496348"/>
                </a:lnTo>
                <a:cubicBezTo>
                  <a:pt x="395389" y="496348"/>
                  <a:pt x="414724" y="514541"/>
                  <a:pt x="443680" y="514541"/>
                </a:cubicBezTo>
                <a:cubicBezTo>
                  <a:pt x="472636" y="514541"/>
                  <a:pt x="548646" y="321659"/>
                  <a:pt x="553123" y="286321"/>
                </a:cubicBezTo>
                <a:cubicBezTo>
                  <a:pt x="557504" y="250984"/>
                  <a:pt x="487495" y="114014"/>
                  <a:pt x="442918" y="62008"/>
                </a:cubicBezTo>
                <a:close/>
                <a:moveTo>
                  <a:pt x="116115" y="395478"/>
                </a:moveTo>
                <a:cubicBezTo>
                  <a:pt x="116115" y="395478"/>
                  <a:pt x="93827" y="310801"/>
                  <a:pt x="89350" y="301847"/>
                </a:cubicBezTo>
                <a:cubicBezTo>
                  <a:pt x="84873" y="292894"/>
                  <a:pt x="116115" y="221647"/>
                  <a:pt x="116115" y="221647"/>
                </a:cubicBezTo>
                <a:lnTo>
                  <a:pt x="116115" y="395478"/>
                </a:lnTo>
                <a:close/>
                <a:moveTo>
                  <a:pt x="395389" y="387287"/>
                </a:moveTo>
                <a:lnTo>
                  <a:pt x="383482" y="212026"/>
                </a:lnTo>
                <a:cubicBezTo>
                  <a:pt x="383482" y="212026"/>
                  <a:pt x="439203" y="267081"/>
                  <a:pt x="443680" y="282130"/>
                </a:cubicBezTo>
                <a:cubicBezTo>
                  <a:pt x="448062" y="297180"/>
                  <a:pt x="395389" y="387287"/>
                  <a:pt x="395389" y="38728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8432674" y="2902395"/>
            <a:ext cx="208761" cy="241244"/>
          </a:xfrm>
          <a:custGeom>
            <a:avLst/>
            <a:gdLst/>
            <a:ahLst/>
            <a:cxnLst/>
            <a:rect l="l" t="t" r="r" b="b"/>
            <a:pathLst>
              <a:path w="279279" h="322735" extrusionOk="0">
                <a:moveTo>
                  <a:pt x="959" y="0"/>
                </a:moveTo>
                <a:cubicBezTo>
                  <a:pt x="959" y="0"/>
                  <a:pt x="-5803" y="235648"/>
                  <a:pt x="16580" y="318040"/>
                </a:cubicBezTo>
                <a:lnTo>
                  <a:pt x="25058" y="318706"/>
                </a:lnTo>
                <a:cubicBezTo>
                  <a:pt x="104687" y="324612"/>
                  <a:pt x="184601" y="324040"/>
                  <a:pt x="264135" y="316897"/>
                </a:cubicBezTo>
                <a:lnTo>
                  <a:pt x="279280" y="31556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8633274" y="2926819"/>
            <a:ext cx="44997" cy="214168"/>
          </a:xfrm>
          <a:custGeom>
            <a:avLst/>
            <a:gdLst/>
            <a:ahLst/>
            <a:cxnLst/>
            <a:rect l="l" t="t" r="r" b="b"/>
            <a:pathLst>
              <a:path w="60197" h="286512" extrusionOk="0">
                <a:moveTo>
                  <a:pt x="10954" y="286512"/>
                </a:moveTo>
                <a:cubicBezTo>
                  <a:pt x="-21717" y="236982"/>
                  <a:pt x="60198" y="70104"/>
                  <a:pt x="60198" y="70104"/>
                </a:cubicBez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8475048" y="2768308"/>
            <a:ext cx="51619" cy="371019"/>
          </a:xfrm>
          <a:custGeom>
            <a:avLst/>
            <a:gdLst/>
            <a:ahLst/>
            <a:cxnLst/>
            <a:rect l="l" t="t" r="r" b="b"/>
            <a:pathLst>
              <a:path w="69056" h="496347" extrusionOk="0">
                <a:moveTo>
                  <a:pt x="69056" y="496348"/>
                </a:moveTo>
                <a:cubicBezTo>
                  <a:pt x="57150" y="391478"/>
                  <a:pt x="69056" y="131064"/>
                  <a:pt x="69056" y="131064"/>
                </a:cubicBezTo>
                <a:lnTo>
                  <a:pt x="40862" y="0"/>
                </a:lnTo>
                <a:lnTo>
                  <a:pt x="0" y="15430"/>
                </a:lnTo>
                <a:lnTo>
                  <a:pt x="21526" y="33814"/>
                </a:lnTo>
                <a:lnTo>
                  <a:pt x="13335" y="79820"/>
                </a:lnTo>
                <a:lnTo>
                  <a:pt x="69056" y="131064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8526675" y="2768309"/>
            <a:ext cx="93128" cy="97970"/>
          </a:xfrm>
          <a:custGeom>
            <a:avLst/>
            <a:gdLst/>
            <a:ahLst/>
            <a:cxnLst/>
            <a:rect l="l" t="t" r="r" b="b"/>
            <a:pathLst>
              <a:path w="124586" h="131063" extrusionOk="0">
                <a:moveTo>
                  <a:pt x="0" y="131064"/>
                </a:moveTo>
                <a:lnTo>
                  <a:pt x="88392" y="0"/>
                </a:lnTo>
                <a:lnTo>
                  <a:pt x="124587" y="13716"/>
                </a:lnTo>
                <a:lnTo>
                  <a:pt x="89154" y="41720"/>
                </a:lnTo>
                <a:lnTo>
                  <a:pt x="76486" y="92488"/>
                </a:lnTo>
                <a:lnTo>
                  <a:pt x="0" y="131064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8479908" y="2549413"/>
            <a:ext cx="46742" cy="95261"/>
          </a:xfrm>
          <a:custGeom>
            <a:avLst/>
            <a:gdLst/>
            <a:ahLst/>
            <a:cxnLst/>
            <a:rect l="l" t="t" r="r" b="b"/>
            <a:pathLst>
              <a:path w="62531" h="127440" extrusionOk="0">
                <a:moveTo>
                  <a:pt x="57983" y="70578"/>
                </a:moveTo>
                <a:cubicBezTo>
                  <a:pt x="49030" y="105535"/>
                  <a:pt x="29789" y="130872"/>
                  <a:pt x="15025" y="127062"/>
                </a:cubicBezTo>
                <a:cubicBezTo>
                  <a:pt x="262" y="123252"/>
                  <a:pt x="-4405" y="91914"/>
                  <a:pt x="4548" y="56862"/>
                </a:cubicBezTo>
                <a:cubicBezTo>
                  <a:pt x="13501" y="21906"/>
                  <a:pt x="32742" y="-3431"/>
                  <a:pt x="47506" y="379"/>
                </a:cubicBezTo>
                <a:cubicBezTo>
                  <a:pt x="62270" y="4189"/>
                  <a:pt x="66937" y="35622"/>
                  <a:pt x="57983" y="705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8593049" y="2615176"/>
            <a:ext cx="57085" cy="89349"/>
          </a:xfrm>
          <a:custGeom>
            <a:avLst/>
            <a:gdLst/>
            <a:ahLst/>
            <a:cxnLst/>
            <a:rect l="l" t="t" r="r" b="b"/>
            <a:pathLst>
              <a:path w="76368" h="119530" extrusionOk="0">
                <a:moveTo>
                  <a:pt x="62854" y="72052"/>
                </a:moveTo>
                <a:cubicBezTo>
                  <a:pt x="46757" y="104342"/>
                  <a:pt x="22659" y="125011"/>
                  <a:pt x="9038" y="118249"/>
                </a:cubicBezTo>
                <a:cubicBezTo>
                  <a:pt x="-4583" y="111486"/>
                  <a:pt x="-2583" y="79768"/>
                  <a:pt x="13515" y="47478"/>
                </a:cubicBezTo>
                <a:cubicBezTo>
                  <a:pt x="29612" y="15188"/>
                  <a:pt x="53710" y="-5481"/>
                  <a:pt x="67331" y="1282"/>
                </a:cubicBezTo>
                <a:cubicBezTo>
                  <a:pt x="80952" y="8044"/>
                  <a:pt x="78951" y="39763"/>
                  <a:pt x="62854" y="7205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8482710" y="2547719"/>
            <a:ext cx="159440" cy="182374"/>
          </a:xfrm>
          <a:custGeom>
            <a:avLst/>
            <a:gdLst/>
            <a:ahLst/>
            <a:cxnLst/>
            <a:rect l="l" t="t" r="r" b="b"/>
            <a:pathLst>
              <a:path w="213297" h="243979" extrusionOk="0">
                <a:moveTo>
                  <a:pt x="91668" y="359"/>
                </a:moveTo>
                <a:cubicBezTo>
                  <a:pt x="91668" y="359"/>
                  <a:pt x="29565" y="9789"/>
                  <a:pt x="15278" y="73321"/>
                </a:cubicBezTo>
                <a:cubicBezTo>
                  <a:pt x="990" y="136852"/>
                  <a:pt x="-28538" y="227816"/>
                  <a:pt x="72713" y="242580"/>
                </a:cubicBezTo>
                <a:cubicBezTo>
                  <a:pt x="163582" y="255820"/>
                  <a:pt x="178345" y="170761"/>
                  <a:pt x="178345" y="170761"/>
                </a:cubicBezTo>
                <a:cubicBezTo>
                  <a:pt x="178345" y="170761"/>
                  <a:pt x="205015" y="176572"/>
                  <a:pt x="211873" y="147425"/>
                </a:cubicBezTo>
                <a:cubicBezTo>
                  <a:pt x="218827" y="118279"/>
                  <a:pt x="198062" y="114754"/>
                  <a:pt x="198062" y="114754"/>
                </a:cubicBezTo>
                <a:cubicBezTo>
                  <a:pt x="198062" y="114754"/>
                  <a:pt x="222827" y="-7451"/>
                  <a:pt x="91668" y="359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8485089" y="2520786"/>
            <a:ext cx="169934" cy="135848"/>
          </a:xfrm>
          <a:custGeom>
            <a:avLst/>
            <a:gdLst/>
            <a:ahLst/>
            <a:cxnLst/>
            <a:rect l="l" t="t" r="r" b="b"/>
            <a:pathLst>
              <a:path w="227337" h="181736" extrusionOk="0">
                <a:moveTo>
                  <a:pt x="8096" y="45815"/>
                </a:moveTo>
                <a:cubicBezTo>
                  <a:pt x="8096" y="45815"/>
                  <a:pt x="33338" y="111538"/>
                  <a:pt x="93535" y="120491"/>
                </a:cubicBezTo>
                <a:cubicBezTo>
                  <a:pt x="153733" y="129445"/>
                  <a:pt x="171545" y="120491"/>
                  <a:pt x="171545" y="120491"/>
                </a:cubicBezTo>
                <a:lnTo>
                  <a:pt x="164878" y="181737"/>
                </a:lnTo>
                <a:lnTo>
                  <a:pt x="171545" y="181737"/>
                </a:lnTo>
                <a:lnTo>
                  <a:pt x="194976" y="150781"/>
                </a:lnTo>
                <a:lnTo>
                  <a:pt x="209264" y="165068"/>
                </a:lnTo>
                <a:lnTo>
                  <a:pt x="218408" y="164973"/>
                </a:lnTo>
                <a:cubicBezTo>
                  <a:pt x="218408" y="164973"/>
                  <a:pt x="243173" y="88011"/>
                  <a:pt x="210217" y="76962"/>
                </a:cubicBezTo>
                <a:cubicBezTo>
                  <a:pt x="210217" y="76962"/>
                  <a:pt x="182689" y="27908"/>
                  <a:pt x="138208" y="20098"/>
                </a:cubicBezTo>
                <a:cubicBezTo>
                  <a:pt x="93631" y="12287"/>
                  <a:pt x="66865" y="0"/>
                  <a:pt x="66865" y="0"/>
                </a:cubicBezTo>
                <a:lnTo>
                  <a:pt x="68008" y="15621"/>
                </a:lnTo>
                <a:lnTo>
                  <a:pt x="27908" y="0"/>
                </a:lnTo>
                <a:lnTo>
                  <a:pt x="30099" y="18955"/>
                </a:lnTo>
                <a:lnTo>
                  <a:pt x="0" y="18955"/>
                </a:lnTo>
                <a:lnTo>
                  <a:pt x="8096" y="4581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6043121" y="2707923"/>
            <a:ext cx="209041" cy="686433"/>
          </a:xfrm>
          <a:custGeom>
            <a:avLst/>
            <a:gdLst/>
            <a:ahLst/>
            <a:cxnLst/>
            <a:rect l="l" t="t" r="r" b="b"/>
            <a:pathLst>
              <a:path w="279654" h="918305" extrusionOk="0">
                <a:moveTo>
                  <a:pt x="201073" y="875919"/>
                </a:moveTo>
                <a:lnTo>
                  <a:pt x="198882" y="833628"/>
                </a:lnTo>
                <a:lnTo>
                  <a:pt x="176213" y="0"/>
                </a:lnTo>
                <a:lnTo>
                  <a:pt x="0" y="1619"/>
                </a:lnTo>
                <a:lnTo>
                  <a:pt x="45339" y="248126"/>
                </a:lnTo>
                <a:cubicBezTo>
                  <a:pt x="45339" y="248126"/>
                  <a:pt x="38957" y="424625"/>
                  <a:pt x="116586" y="861822"/>
                </a:cubicBezTo>
                <a:lnTo>
                  <a:pt x="125540" y="918305"/>
                </a:lnTo>
                <a:lnTo>
                  <a:pt x="153352" y="918305"/>
                </a:lnTo>
                <a:lnTo>
                  <a:pt x="205359" y="918305"/>
                </a:lnTo>
                <a:lnTo>
                  <a:pt x="279654" y="918305"/>
                </a:lnTo>
                <a:lnTo>
                  <a:pt x="201073" y="875919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5871864" y="2707852"/>
            <a:ext cx="156567" cy="686433"/>
          </a:xfrm>
          <a:custGeom>
            <a:avLst/>
            <a:gdLst/>
            <a:ahLst/>
            <a:cxnLst/>
            <a:rect l="l" t="t" r="r" b="b"/>
            <a:pathLst>
              <a:path w="209454" h="918305" extrusionOk="0">
                <a:moveTo>
                  <a:pt x="82201" y="833628"/>
                </a:moveTo>
                <a:lnTo>
                  <a:pt x="82201" y="833628"/>
                </a:lnTo>
                <a:lnTo>
                  <a:pt x="209455" y="24479"/>
                </a:lnTo>
                <a:lnTo>
                  <a:pt x="46482" y="0"/>
                </a:lnTo>
                <a:lnTo>
                  <a:pt x="31147" y="249174"/>
                </a:lnTo>
                <a:cubicBezTo>
                  <a:pt x="11906" y="385572"/>
                  <a:pt x="6286" y="833628"/>
                  <a:pt x="6286" y="833628"/>
                </a:cubicBezTo>
                <a:lnTo>
                  <a:pt x="0" y="918305"/>
                </a:lnTo>
                <a:lnTo>
                  <a:pt x="27813" y="918305"/>
                </a:lnTo>
                <a:lnTo>
                  <a:pt x="79820" y="918305"/>
                </a:lnTo>
                <a:lnTo>
                  <a:pt x="154115" y="918305"/>
                </a:lnTo>
                <a:lnTo>
                  <a:pt x="75533" y="876014"/>
                </a:lnTo>
                <a:lnTo>
                  <a:pt x="82201" y="833628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6130280" y="3374082"/>
            <a:ext cx="196510" cy="50337"/>
          </a:xfrm>
          <a:custGeom>
            <a:avLst/>
            <a:gdLst/>
            <a:ahLst/>
            <a:cxnLst/>
            <a:rect l="l" t="t" r="r" b="b"/>
            <a:pathLst>
              <a:path w="262890" h="67341" extrusionOk="0">
                <a:moveTo>
                  <a:pt x="0" y="0"/>
                </a:moveTo>
                <a:cubicBezTo>
                  <a:pt x="50292" y="35719"/>
                  <a:pt x="134874" y="10478"/>
                  <a:pt x="134874" y="10478"/>
                </a:cubicBezTo>
                <a:lnTo>
                  <a:pt x="262890" y="67342"/>
                </a:lnTo>
                <a:lnTo>
                  <a:pt x="79058" y="67342"/>
                </a:lnTo>
                <a:lnTo>
                  <a:pt x="57626" y="53340"/>
                </a:lnTo>
                <a:lnTo>
                  <a:pt x="52292" y="67246"/>
                </a:lnTo>
                <a:lnTo>
                  <a:pt x="0" y="67246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864528" y="3374082"/>
            <a:ext cx="201280" cy="50337"/>
          </a:xfrm>
          <a:custGeom>
            <a:avLst/>
            <a:gdLst/>
            <a:ahLst/>
            <a:cxnLst/>
            <a:rect l="l" t="t" r="r" b="b"/>
            <a:pathLst>
              <a:path w="269271" h="67341" extrusionOk="0">
                <a:moveTo>
                  <a:pt x="6858" y="0"/>
                </a:moveTo>
                <a:cubicBezTo>
                  <a:pt x="57150" y="35719"/>
                  <a:pt x="141256" y="10478"/>
                  <a:pt x="141256" y="10478"/>
                </a:cubicBezTo>
                <a:lnTo>
                  <a:pt x="269272" y="67342"/>
                </a:lnTo>
                <a:lnTo>
                  <a:pt x="85439" y="67342"/>
                </a:lnTo>
                <a:lnTo>
                  <a:pt x="64008" y="53435"/>
                </a:lnTo>
                <a:lnTo>
                  <a:pt x="58674" y="67342"/>
                </a:lnTo>
                <a:lnTo>
                  <a:pt x="0" y="67342"/>
                </a:lnTo>
                <a:lnTo>
                  <a:pt x="68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5964244" y="1807772"/>
            <a:ext cx="197697" cy="194303"/>
          </a:xfrm>
          <a:custGeom>
            <a:avLst/>
            <a:gdLst/>
            <a:ahLst/>
            <a:cxnLst/>
            <a:rect l="l" t="t" r="r" b="b"/>
            <a:pathLst>
              <a:path w="264478" h="259937" extrusionOk="0">
                <a:moveTo>
                  <a:pt x="26163" y="32004"/>
                </a:moveTo>
                <a:cubicBezTo>
                  <a:pt x="26163" y="32004"/>
                  <a:pt x="-41464" y="207931"/>
                  <a:pt x="40736" y="259937"/>
                </a:cubicBezTo>
                <a:lnTo>
                  <a:pt x="264479" y="259937"/>
                </a:lnTo>
                <a:cubicBezTo>
                  <a:pt x="264479" y="259937"/>
                  <a:pt x="251334" y="122968"/>
                  <a:pt x="262097" y="22098"/>
                </a:cubicBezTo>
                <a:lnTo>
                  <a:pt x="40641" y="0"/>
                </a:lnTo>
                <a:lnTo>
                  <a:pt x="26163" y="320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6018980" y="1906324"/>
            <a:ext cx="108792" cy="143751"/>
          </a:xfrm>
          <a:custGeom>
            <a:avLst/>
            <a:gdLst/>
            <a:ahLst/>
            <a:cxnLst/>
            <a:rect l="l" t="t" r="r" b="b"/>
            <a:pathLst>
              <a:path w="145541" h="192309" extrusionOk="0">
                <a:moveTo>
                  <a:pt x="145542" y="192310"/>
                </a:moveTo>
                <a:lnTo>
                  <a:pt x="106966" y="0"/>
                </a:lnTo>
                <a:lnTo>
                  <a:pt x="19240" y="0"/>
                </a:lnTo>
                <a:lnTo>
                  <a:pt x="0" y="19231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5994683" y="1756084"/>
            <a:ext cx="157066" cy="181545"/>
          </a:xfrm>
          <a:custGeom>
            <a:avLst/>
            <a:gdLst/>
            <a:ahLst/>
            <a:cxnLst/>
            <a:rect l="l" t="t" r="r" b="b"/>
            <a:pathLst>
              <a:path w="210122" h="242869" extrusionOk="0">
                <a:moveTo>
                  <a:pt x="158707" y="10464"/>
                </a:moveTo>
                <a:cubicBezTo>
                  <a:pt x="158707" y="10464"/>
                  <a:pt x="214428" y="37991"/>
                  <a:pt x="209856" y="102856"/>
                </a:cubicBezTo>
                <a:cubicBezTo>
                  <a:pt x="204046" y="185914"/>
                  <a:pt x="172327" y="256304"/>
                  <a:pt x="104605" y="240683"/>
                </a:cubicBezTo>
                <a:cubicBezTo>
                  <a:pt x="36977" y="224967"/>
                  <a:pt x="25166" y="147243"/>
                  <a:pt x="25166" y="147243"/>
                </a:cubicBezTo>
                <a:cubicBezTo>
                  <a:pt x="25166" y="147243"/>
                  <a:pt x="-1980" y="144861"/>
                  <a:pt x="115" y="114953"/>
                </a:cubicBezTo>
                <a:cubicBezTo>
                  <a:pt x="2211" y="85044"/>
                  <a:pt x="22975" y="87902"/>
                  <a:pt x="22975" y="87902"/>
                </a:cubicBezTo>
                <a:cubicBezTo>
                  <a:pt x="22975" y="87902"/>
                  <a:pt x="35929" y="-36114"/>
                  <a:pt x="158707" y="10464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5983733" y="1732215"/>
            <a:ext cx="178688" cy="103669"/>
          </a:xfrm>
          <a:custGeom>
            <a:avLst/>
            <a:gdLst/>
            <a:ahLst/>
            <a:cxnLst/>
            <a:rect l="l" t="t" r="r" b="b"/>
            <a:pathLst>
              <a:path w="239048" h="138688" extrusionOk="0">
                <a:moveTo>
                  <a:pt x="39815" y="121449"/>
                </a:moveTo>
                <a:cubicBezTo>
                  <a:pt x="39815" y="121449"/>
                  <a:pt x="55245" y="135451"/>
                  <a:pt x="89821" y="121449"/>
                </a:cubicBezTo>
                <a:cubicBezTo>
                  <a:pt x="89821" y="121449"/>
                  <a:pt x="103156" y="138594"/>
                  <a:pt x="125444" y="136403"/>
                </a:cubicBezTo>
                <a:cubicBezTo>
                  <a:pt x="147733" y="134212"/>
                  <a:pt x="211169" y="101161"/>
                  <a:pt x="211169" y="101161"/>
                </a:cubicBezTo>
                <a:cubicBezTo>
                  <a:pt x="211169" y="101161"/>
                  <a:pt x="208597" y="134688"/>
                  <a:pt x="224409" y="134879"/>
                </a:cubicBezTo>
                <a:cubicBezTo>
                  <a:pt x="260699" y="135165"/>
                  <a:pt x="226409" y="21246"/>
                  <a:pt x="155829" y="4767"/>
                </a:cubicBezTo>
                <a:cubicBezTo>
                  <a:pt x="85249" y="-11711"/>
                  <a:pt x="20574" y="10673"/>
                  <a:pt x="0" y="133164"/>
                </a:cubicBezTo>
                <a:lnTo>
                  <a:pt x="17621" y="138689"/>
                </a:lnTo>
                <a:cubicBezTo>
                  <a:pt x="17717" y="138594"/>
                  <a:pt x="22289" y="115448"/>
                  <a:pt x="39815" y="12144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5898485" y="2303826"/>
            <a:ext cx="277579" cy="446179"/>
          </a:xfrm>
          <a:custGeom>
            <a:avLst/>
            <a:gdLst/>
            <a:ahLst/>
            <a:cxnLst/>
            <a:rect l="l" t="t" r="r" b="b"/>
            <a:pathLst>
              <a:path w="375107" h="602945" extrusionOk="0">
                <a:moveTo>
                  <a:pt x="41256" y="0"/>
                </a:moveTo>
                <a:lnTo>
                  <a:pt x="313671" y="0"/>
                </a:lnTo>
                <a:cubicBezTo>
                  <a:pt x="313671" y="0"/>
                  <a:pt x="372726" y="202787"/>
                  <a:pt x="375107" y="570452"/>
                </a:cubicBezTo>
                <a:cubicBezTo>
                  <a:pt x="375107" y="570452"/>
                  <a:pt x="192418" y="636651"/>
                  <a:pt x="4775" y="580072"/>
                </a:cubicBezTo>
                <a:cubicBezTo>
                  <a:pt x="3918" y="579787"/>
                  <a:pt x="4680" y="579311"/>
                  <a:pt x="3823" y="579025"/>
                </a:cubicBezTo>
                <a:cubicBezTo>
                  <a:pt x="3823" y="579025"/>
                  <a:pt x="2299" y="578739"/>
                  <a:pt x="2204" y="577596"/>
                </a:cubicBezTo>
                <a:cubicBezTo>
                  <a:pt x="1156" y="550355"/>
                  <a:pt x="-12084" y="207454"/>
                  <a:pt x="4125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 rot="-4312092">
            <a:off x="5811619" y="2476972"/>
            <a:ext cx="139827" cy="205293"/>
          </a:xfrm>
          <a:custGeom>
            <a:avLst/>
            <a:gdLst/>
            <a:ahLst/>
            <a:cxnLst/>
            <a:rect l="l" t="t" r="r" b="b"/>
            <a:pathLst>
              <a:path w="187160" h="274787" extrusionOk="0">
                <a:moveTo>
                  <a:pt x="0" y="0"/>
                </a:moveTo>
                <a:lnTo>
                  <a:pt x="187161" y="0"/>
                </a:lnTo>
                <a:lnTo>
                  <a:pt x="187161" y="274788"/>
                </a:lnTo>
                <a:lnTo>
                  <a:pt x="0" y="274788"/>
                </a:lnTo>
                <a:close/>
              </a:path>
            </a:pathLst>
          </a:custGeom>
          <a:solidFill>
            <a:schemeClr val="lt1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844073" y="2459404"/>
            <a:ext cx="75031" cy="113261"/>
          </a:xfrm>
          <a:custGeom>
            <a:avLst/>
            <a:gdLst/>
            <a:ahLst/>
            <a:cxnLst/>
            <a:rect l="l" t="t" r="r" b="b"/>
            <a:pathLst>
              <a:path w="100376" h="151520" extrusionOk="0">
                <a:moveTo>
                  <a:pt x="88704" y="10382"/>
                </a:moveTo>
                <a:cubicBezTo>
                  <a:pt x="88704" y="10382"/>
                  <a:pt x="107754" y="76581"/>
                  <a:pt x="97181" y="84582"/>
                </a:cubicBezTo>
                <a:cubicBezTo>
                  <a:pt x="86609" y="92583"/>
                  <a:pt x="74702" y="58674"/>
                  <a:pt x="74702" y="58674"/>
                </a:cubicBezTo>
                <a:cubicBezTo>
                  <a:pt x="74702" y="58674"/>
                  <a:pt x="56986" y="159067"/>
                  <a:pt x="31364" y="151067"/>
                </a:cubicBezTo>
                <a:cubicBezTo>
                  <a:pt x="5741" y="143066"/>
                  <a:pt x="-23215" y="111062"/>
                  <a:pt x="29554" y="0"/>
                </a:cubicBezTo>
                <a:lnTo>
                  <a:pt x="88704" y="10382"/>
                </a:lnTo>
                <a:close/>
              </a:path>
            </a:pathLst>
          </a:custGeom>
          <a:solidFill>
            <a:schemeClr val="lt1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5861463" y="1989851"/>
            <a:ext cx="604507" cy="482908"/>
          </a:xfrm>
          <a:custGeom>
            <a:avLst/>
            <a:gdLst/>
            <a:ahLst/>
            <a:cxnLst/>
            <a:rect l="l" t="t" r="r" b="b"/>
            <a:pathLst>
              <a:path w="808705" h="646031" extrusionOk="0">
                <a:moveTo>
                  <a:pt x="784770" y="109253"/>
                </a:moveTo>
                <a:cubicBezTo>
                  <a:pt x="753528" y="99632"/>
                  <a:pt x="561218" y="54579"/>
                  <a:pt x="561218" y="54579"/>
                </a:cubicBezTo>
                <a:cubicBezTo>
                  <a:pt x="400817" y="-13715"/>
                  <a:pt x="340334" y="1430"/>
                  <a:pt x="340334" y="1430"/>
                </a:cubicBezTo>
                <a:cubicBezTo>
                  <a:pt x="340334" y="1430"/>
                  <a:pt x="333952" y="54579"/>
                  <a:pt x="283469" y="54579"/>
                </a:cubicBezTo>
                <a:cubicBezTo>
                  <a:pt x="232987" y="54579"/>
                  <a:pt x="218509" y="2287"/>
                  <a:pt x="218509" y="2287"/>
                </a:cubicBezTo>
                <a:cubicBezTo>
                  <a:pt x="85921" y="-8000"/>
                  <a:pt x="53536" y="136875"/>
                  <a:pt x="48488" y="249461"/>
                </a:cubicBezTo>
                <a:lnTo>
                  <a:pt x="48488" y="249461"/>
                </a:lnTo>
                <a:cubicBezTo>
                  <a:pt x="48488" y="249461"/>
                  <a:pt x="-15901" y="616840"/>
                  <a:pt x="3720" y="633413"/>
                </a:cubicBezTo>
                <a:cubicBezTo>
                  <a:pt x="17531" y="645129"/>
                  <a:pt x="60584" y="652273"/>
                  <a:pt x="65347" y="638462"/>
                </a:cubicBezTo>
                <a:cubicBezTo>
                  <a:pt x="68014" y="630651"/>
                  <a:pt x="112591" y="511684"/>
                  <a:pt x="124497" y="440913"/>
                </a:cubicBezTo>
                <a:cubicBezTo>
                  <a:pt x="154501" y="446438"/>
                  <a:pt x="193839" y="452438"/>
                  <a:pt x="232034" y="453962"/>
                </a:cubicBezTo>
                <a:lnTo>
                  <a:pt x="376624" y="446819"/>
                </a:lnTo>
                <a:lnTo>
                  <a:pt x="390530" y="232506"/>
                </a:lnTo>
                <a:cubicBezTo>
                  <a:pt x="450538" y="200693"/>
                  <a:pt x="405104" y="129160"/>
                  <a:pt x="405104" y="129160"/>
                </a:cubicBezTo>
                <a:cubicBezTo>
                  <a:pt x="405104" y="129160"/>
                  <a:pt x="522642" y="156878"/>
                  <a:pt x="564171" y="158402"/>
                </a:cubicBezTo>
                <a:cubicBezTo>
                  <a:pt x="605795" y="159926"/>
                  <a:pt x="800391" y="187929"/>
                  <a:pt x="804773" y="167069"/>
                </a:cubicBezTo>
                <a:cubicBezTo>
                  <a:pt x="809345" y="146210"/>
                  <a:pt x="816012" y="118873"/>
                  <a:pt x="784770" y="109253"/>
                </a:cubicBezTo>
                <a:close/>
                <a:moveTo>
                  <a:pt x="231558" y="453200"/>
                </a:moveTo>
                <a:cubicBezTo>
                  <a:pt x="231558" y="453296"/>
                  <a:pt x="231653" y="453296"/>
                  <a:pt x="231653" y="453296"/>
                </a:cubicBezTo>
                <a:cubicBezTo>
                  <a:pt x="231653" y="453296"/>
                  <a:pt x="231558" y="453296"/>
                  <a:pt x="231558" y="4532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5954537" y="2319408"/>
            <a:ext cx="194873" cy="11615"/>
          </a:xfrm>
          <a:custGeom>
            <a:avLst/>
            <a:gdLst/>
            <a:ahLst/>
            <a:cxnLst/>
            <a:rect l="l" t="t" r="r" b="b"/>
            <a:pathLst>
              <a:path w="260699" h="15538" extrusionOk="0">
                <a:moveTo>
                  <a:pt x="260699" y="2953"/>
                </a:moveTo>
                <a:cubicBezTo>
                  <a:pt x="260699" y="2953"/>
                  <a:pt x="130397" y="33147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5919075" y="2100939"/>
            <a:ext cx="64862" cy="341757"/>
          </a:xfrm>
          <a:custGeom>
            <a:avLst/>
            <a:gdLst/>
            <a:ahLst/>
            <a:cxnLst/>
            <a:rect l="l" t="t" r="r" b="b"/>
            <a:pathLst>
              <a:path w="86772" h="457200" extrusionOk="0">
                <a:moveTo>
                  <a:pt x="0" y="457200"/>
                </a:moveTo>
                <a:cubicBezTo>
                  <a:pt x="0" y="457200"/>
                  <a:pt x="80867" y="227267"/>
                  <a:pt x="86773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6008778" y="1984085"/>
            <a:ext cx="122024" cy="62390"/>
          </a:xfrm>
          <a:custGeom>
            <a:avLst/>
            <a:gdLst/>
            <a:ahLst/>
            <a:cxnLst/>
            <a:rect l="l" t="t" r="r" b="b"/>
            <a:pathLst>
              <a:path w="163243" h="83465" extrusionOk="0">
                <a:moveTo>
                  <a:pt x="599" y="0"/>
                </a:moveTo>
                <a:cubicBezTo>
                  <a:pt x="599" y="0"/>
                  <a:pt x="-12736" y="113633"/>
                  <a:pt x="86419" y="75724"/>
                </a:cubicBezTo>
                <a:cubicBezTo>
                  <a:pt x="86419" y="75724"/>
                  <a:pt x="184051" y="119158"/>
                  <a:pt x="15919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6073384" y="2040695"/>
            <a:ext cx="4683" cy="286506"/>
          </a:xfrm>
          <a:custGeom>
            <a:avLst/>
            <a:gdLst/>
            <a:ahLst/>
            <a:cxnLst/>
            <a:rect l="l" t="t" r="r" b="b"/>
            <a:pathLst>
              <a:path w="6265" h="383285" extrusionOk="0">
                <a:moveTo>
                  <a:pt x="0" y="0"/>
                </a:moveTo>
                <a:cubicBezTo>
                  <a:pt x="0" y="0"/>
                  <a:pt x="14097" y="207740"/>
                  <a:pt x="0" y="38328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6449297" y="2080929"/>
            <a:ext cx="112474" cy="68564"/>
          </a:xfrm>
          <a:custGeom>
            <a:avLst/>
            <a:gdLst/>
            <a:ahLst/>
            <a:cxnLst/>
            <a:rect l="l" t="t" r="r" b="b"/>
            <a:pathLst>
              <a:path w="150467" h="91724" extrusionOk="0">
                <a:moveTo>
                  <a:pt x="0" y="49244"/>
                </a:moveTo>
                <a:cubicBezTo>
                  <a:pt x="0" y="49244"/>
                  <a:pt x="60674" y="99536"/>
                  <a:pt x="70485" y="90678"/>
                </a:cubicBezTo>
                <a:cubicBezTo>
                  <a:pt x="87535" y="75438"/>
                  <a:pt x="53816" y="58388"/>
                  <a:pt x="53816" y="58388"/>
                </a:cubicBezTo>
                <a:cubicBezTo>
                  <a:pt x="53816" y="58388"/>
                  <a:pt x="145447" y="93440"/>
                  <a:pt x="149828" y="66865"/>
                </a:cubicBezTo>
                <a:cubicBezTo>
                  <a:pt x="154305" y="40386"/>
                  <a:pt x="137922" y="3334"/>
                  <a:pt x="15050" y="0"/>
                </a:cubicBezTo>
                <a:lnTo>
                  <a:pt x="0" y="49244"/>
                </a:lnTo>
                <a:close/>
              </a:path>
            </a:pathLst>
          </a:custGeom>
          <a:solidFill>
            <a:schemeClr val="lt1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5"/>
          <p:cNvGrpSpPr/>
          <p:nvPr/>
        </p:nvGrpSpPr>
        <p:grpSpPr>
          <a:xfrm>
            <a:off x="5785203" y="3424355"/>
            <a:ext cx="563048" cy="767988"/>
            <a:chOff x="4005167" y="4369498"/>
            <a:chExt cx="753141" cy="1027271"/>
          </a:xfrm>
        </p:grpSpPr>
        <p:sp>
          <p:nvSpPr>
            <p:cNvPr id="144" name="Google Shape;144;p15"/>
            <p:cNvSpPr/>
            <p:nvPr/>
          </p:nvSpPr>
          <p:spPr>
            <a:xfrm>
              <a:off x="4005167" y="4369498"/>
              <a:ext cx="753141" cy="50958"/>
            </a:xfrm>
            <a:custGeom>
              <a:avLst/>
              <a:gdLst/>
              <a:ahLst/>
              <a:cxnLst/>
              <a:rect l="l" t="t" r="r" b="b"/>
              <a:pathLst>
                <a:path w="753141" h="50958" extrusionOk="0">
                  <a:moveTo>
                    <a:pt x="0" y="0"/>
                  </a:moveTo>
                  <a:lnTo>
                    <a:pt x="753142" y="0"/>
                  </a:lnTo>
                  <a:lnTo>
                    <a:pt x="753142" y="50959"/>
                  </a:lnTo>
                  <a:lnTo>
                    <a:pt x="0" y="509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015644" y="4395025"/>
              <a:ext cx="123253" cy="1001744"/>
            </a:xfrm>
            <a:custGeom>
              <a:avLst/>
              <a:gdLst/>
              <a:ahLst/>
              <a:cxnLst/>
              <a:rect l="l" t="t" r="r" b="b"/>
              <a:pathLst>
                <a:path w="123253" h="1001744" extrusionOk="0">
                  <a:moveTo>
                    <a:pt x="123253" y="0"/>
                  </a:moveTo>
                  <a:lnTo>
                    <a:pt x="0" y="1001744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403312" y="4395025"/>
              <a:ext cx="123253" cy="1001744"/>
            </a:xfrm>
            <a:custGeom>
              <a:avLst/>
              <a:gdLst/>
              <a:ahLst/>
              <a:cxnLst/>
              <a:rect l="l" t="t" r="r" b="b"/>
              <a:pathLst>
                <a:path w="123253" h="1001744" extrusionOk="0">
                  <a:moveTo>
                    <a:pt x="123254" y="0"/>
                  </a:moveTo>
                  <a:lnTo>
                    <a:pt x="0" y="1001744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590954" y="4395025"/>
              <a:ext cx="123253" cy="1001744"/>
            </a:xfrm>
            <a:custGeom>
              <a:avLst/>
              <a:gdLst/>
              <a:ahLst/>
              <a:cxnLst/>
              <a:rect l="l" t="t" r="r" b="b"/>
              <a:pathLst>
                <a:path w="123253" h="1001744" extrusionOk="0">
                  <a:moveTo>
                    <a:pt x="0" y="0"/>
                  </a:moveTo>
                  <a:lnTo>
                    <a:pt x="123254" y="1001744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211193" y="4395025"/>
              <a:ext cx="123253" cy="1001744"/>
            </a:xfrm>
            <a:custGeom>
              <a:avLst/>
              <a:gdLst/>
              <a:ahLst/>
              <a:cxnLst/>
              <a:rect l="l" t="t" r="r" b="b"/>
              <a:pathLst>
                <a:path w="123253" h="1001744" extrusionOk="0">
                  <a:moveTo>
                    <a:pt x="0" y="0"/>
                  </a:moveTo>
                  <a:lnTo>
                    <a:pt x="123253" y="1001744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115466" y="4585525"/>
              <a:ext cx="387667" cy="9525"/>
            </a:xfrm>
            <a:custGeom>
              <a:avLst/>
              <a:gdLst/>
              <a:ahLst/>
              <a:cxnLst/>
              <a:rect l="l" t="t" r="r" b="b"/>
              <a:pathLst>
                <a:path w="387667" h="9525" extrusionOk="0">
                  <a:moveTo>
                    <a:pt x="0" y="0"/>
                  </a:moveTo>
                  <a:lnTo>
                    <a:pt x="387667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090892" y="4781454"/>
              <a:ext cx="387762" cy="9525"/>
            </a:xfrm>
            <a:custGeom>
              <a:avLst/>
              <a:gdLst/>
              <a:ahLst/>
              <a:cxnLst/>
              <a:rect l="l" t="t" r="r" b="b"/>
              <a:pathLst>
                <a:path w="387762" h="9525" extrusionOk="0">
                  <a:moveTo>
                    <a:pt x="0" y="0"/>
                  </a:moveTo>
                  <a:lnTo>
                    <a:pt x="387763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068603" y="4977384"/>
              <a:ext cx="387762" cy="9525"/>
            </a:xfrm>
            <a:custGeom>
              <a:avLst/>
              <a:gdLst/>
              <a:ahLst/>
              <a:cxnLst/>
              <a:rect l="l" t="t" r="r" b="b"/>
              <a:pathLst>
                <a:path w="387762" h="9525" extrusionOk="0">
                  <a:moveTo>
                    <a:pt x="0" y="0"/>
                  </a:moveTo>
                  <a:lnTo>
                    <a:pt x="387763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040790" y="5173408"/>
              <a:ext cx="387762" cy="9525"/>
            </a:xfrm>
            <a:custGeom>
              <a:avLst/>
              <a:gdLst/>
              <a:ahLst/>
              <a:cxnLst/>
              <a:rect l="l" t="t" r="r" b="b"/>
              <a:pathLst>
                <a:path w="387762" h="9525" extrusionOk="0">
                  <a:moveTo>
                    <a:pt x="0" y="0"/>
                  </a:moveTo>
                  <a:lnTo>
                    <a:pt x="387763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033456" y="5252085"/>
              <a:ext cx="662940" cy="9525"/>
            </a:xfrm>
            <a:custGeom>
              <a:avLst/>
              <a:gdLst/>
              <a:ahLst/>
              <a:cxnLst/>
              <a:rect l="l" t="t" r="r" b="b"/>
              <a:pathLst>
                <a:path w="662940" h="9525" extrusionOk="0">
                  <a:moveTo>
                    <a:pt x="0" y="0"/>
                  </a:moveTo>
                  <a:lnTo>
                    <a:pt x="662940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5532482" y="4192344"/>
            <a:ext cx="3628662" cy="7121"/>
            <a:chOff x="3667125" y="5396769"/>
            <a:chExt cx="4853748" cy="9525"/>
          </a:xfrm>
        </p:grpSpPr>
        <p:sp>
          <p:nvSpPr>
            <p:cNvPr id="155" name="Google Shape;155;p15"/>
            <p:cNvSpPr/>
            <p:nvPr/>
          </p:nvSpPr>
          <p:spPr>
            <a:xfrm>
              <a:off x="3876484" y="5396769"/>
              <a:ext cx="4441602" cy="9525"/>
            </a:xfrm>
            <a:custGeom>
              <a:avLst/>
              <a:gdLst/>
              <a:ahLst/>
              <a:cxnLst/>
              <a:rect l="l" t="t" r="r" b="b"/>
              <a:pathLst>
                <a:path w="4441602" h="9525" extrusionOk="0">
                  <a:moveTo>
                    <a:pt x="0" y="0"/>
                  </a:moveTo>
                  <a:lnTo>
                    <a:pt x="4441603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8373808" y="5396769"/>
              <a:ext cx="147065" cy="9525"/>
            </a:xfrm>
            <a:custGeom>
              <a:avLst/>
              <a:gdLst/>
              <a:ahLst/>
              <a:cxnLst/>
              <a:rect l="l" t="t" r="r" b="b"/>
              <a:pathLst>
                <a:path w="147065" h="9525" extrusionOk="0">
                  <a:moveTo>
                    <a:pt x="0" y="0"/>
                  </a:moveTo>
                  <a:lnTo>
                    <a:pt x="14706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667125" y="5396769"/>
              <a:ext cx="164782" cy="9525"/>
            </a:xfrm>
            <a:custGeom>
              <a:avLst/>
              <a:gdLst/>
              <a:ahLst/>
              <a:cxnLst/>
              <a:rect l="l" t="t" r="r" b="b"/>
              <a:pathLst>
                <a:path w="164782" h="9525" extrusionOk="0">
                  <a:moveTo>
                    <a:pt x="164783" y="0"/>
                  </a:moveTo>
                  <a:lnTo>
                    <a:pt x="0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5"/>
          <p:cNvSpPr/>
          <p:nvPr/>
        </p:nvSpPr>
        <p:spPr>
          <a:xfrm>
            <a:off x="7061124" y="3568767"/>
            <a:ext cx="618722" cy="618722"/>
          </a:xfrm>
          <a:custGeom>
            <a:avLst/>
            <a:gdLst/>
            <a:ahLst/>
            <a:cxnLst/>
            <a:rect l="l" t="t" r="r" b="b"/>
            <a:pathLst>
              <a:path w="827722" h="827722" extrusionOk="0">
                <a:moveTo>
                  <a:pt x="827723" y="413861"/>
                </a:moveTo>
                <a:cubicBezTo>
                  <a:pt x="827723" y="642430"/>
                  <a:pt x="642431" y="827723"/>
                  <a:pt x="413861" y="827723"/>
                </a:cubicBezTo>
                <a:cubicBezTo>
                  <a:pt x="185292" y="827723"/>
                  <a:pt x="0" y="642431"/>
                  <a:pt x="0" y="413861"/>
                </a:cubicBezTo>
                <a:cubicBezTo>
                  <a:pt x="0" y="185292"/>
                  <a:pt x="185292" y="0"/>
                  <a:pt x="413861" y="0"/>
                </a:cubicBezTo>
                <a:cubicBezTo>
                  <a:pt x="642430" y="0"/>
                  <a:pt x="827723" y="185292"/>
                  <a:pt x="827723" y="413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8306282" y="1424667"/>
            <a:ext cx="142968" cy="142968"/>
          </a:xfrm>
          <a:custGeom>
            <a:avLst/>
            <a:gdLst/>
            <a:ahLst/>
            <a:cxnLst/>
            <a:rect l="l" t="t" r="r" b="b"/>
            <a:pathLst>
              <a:path w="191262" h="191261" extrusionOk="0">
                <a:moveTo>
                  <a:pt x="191262" y="95631"/>
                </a:moveTo>
                <a:cubicBezTo>
                  <a:pt x="191262" y="148447"/>
                  <a:pt x="148446" y="191262"/>
                  <a:pt x="95631" y="191262"/>
                </a:cubicBezTo>
                <a:cubicBezTo>
                  <a:pt x="42815" y="191262"/>
                  <a:pt x="0" y="148447"/>
                  <a:pt x="0" y="95631"/>
                </a:cubicBezTo>
                <a:cubicBezTo>
                  <a:pt x="0" y="42815"/>
                  <a:pt x="42815" y="0"/>
                  <a:pt x="95631" y="0"/>
                </a:cubicBezTo>
                <a:cubicBezTo>
                  <a:pt x="148446" y="0"/>
                  <a:pt x="191262" y="42815"/>
                  <a:pt x="191262" y="9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5754797" y="1963861"/>
            <a:ext cx="76468" cy="76468"/>
          </a:xfrm>
          <a:custGeom>
            <a:avLst/>
            <a:gdLst/>
            <a:ahLst/>
            <a:cxnLst/>
            <a:rect l="l" t="t" r="r" b="b"/>
            <a:pathLst>
              <a:path w="102298" h="102298" extrusionOk="0">
                <a:moveTo>
                  <a:pt x="102299" y="51149"/>
                </a:moveTo>
                <a:cubicBezTo>
                  <a:pt x="102299" y="79343"/>
                  <a:pt x="79439" y="102298"/>
                  <a:pt x="51149" y="102298"/>
                </a:cubicBezTo>
                <a:cubicBezTo>
                  <a:pt x="22955" y="102298"/>
                  <a:pt x="0" y="79439"/>
                  <a:pt x="0" y="51149"/>
                </a:cubicBezTo>
                <a:cubicBezTo>
                  <a:pt x="0" y="22955"/>
                  <a:pt x="22860" y="0"/>
                  <a:pt x="51149" y="0"/>
                </a:cubicBezTo>
                <a:cubicBezTo>
                  <a:pt x="79343" y="95"/>
                  <a:pt x="102299" y="22955"/>
                  <a:pt x="102299" y="5114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6980087" y="3677075"/>
            <a:ext cx="76468" cy="76468"/>
          </a:xfrm>
          <a:custGeom>
            <a:avLst/>
            <a:gdLst/>
            <a:ahLst/>
            <a:cxnLst/>
            <a:rect l="l" t="t" r="r" b="b"/>
            <a:pathLst>
              <a:path w="102298" h="102298" extrusionOk="0">
                <a:moveTo>
                  <a:pt x="102298" y="51149"/>
                </a:moveTo>
                <a:cubicBezTo>
                  <a:pt x="102298" y="79398"/>
                  <a:pt x="79398" y="102299"/>
                  <a:pt x="51149" y="102299"/>
                </a:cubicBezTo>
                <a:cubicBezTo>
                  <a:pt x="22900" y="102299"/>
                  <a:pt x="0" y="79398"/>
                  <a:pt x="0" y="51149"/>
                </a:cubicBezTo>
                <a:cubicBezTo>
                  <a:pt x="0" y="22900"/>
                  <a:pt x="22900" y="0"/>
                  <a:pt x="51149" y="0"/>
                </a:cubicBezTo>
                <a:cubicBezTo>
                  <a:pt x="79398" y="0"/>
                  <a:pt x="102298" y="22900"/>
                  <a:pt x="102298" y="5114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8908613" y="3704608"/>
            <a:ext cx="82804" cy="82786"/>
          </a:xfrm>
          <a:custGeom>
            <a:avLst/>
            <a:gdLst/>
            <a:ahLst/>
            <a:cxnLst/>
            <a:rect l="l" t="t" r="r" b="b"/>
            <a:pathLst>
              <a:path w="110775" h="110750" extrusionOk="0">
                <a:moveTo>
                  <a:pt x="109858" y="65281"/>
                </a:moveTo>
                <a:cubicBezTo>
                  <a:pt x="104334" y="95380"/>
                  <a:pt x="75568" y="115288"/>
                  <a:pt x="45469" y="109858"/>
                </a:cubicBezTo>
                <a:cubicBezTo>
                  <a:pt x="15370" y="104334"/>
                  <a:pt x="-4537" y="75568"/>
                  <a:pt x="892" y="45469"/>
                </a:cubicBezTo>
                <a:cubicBezTo>
                  <a:pt x="6417" y="15370"/>
                  <a:pt x="35182" y="-4537"/>
                  <a:pt x="65281" y="892"/>
                </a:cubicBezTo>
                <a:cubicBezTo>
                  <a:pt x="95380" y="6321"/>
                  <a:pt x="115383" y="35182"/>
                  <a:pt x="109858" y="652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8621600" y="2166653"/>
            <a:ext cx="58873" cy="58888"/>
          </a:xfrm>
          <a:custGeom>
            <a:avLst/>
            <a:gdLst/>
            <a:ahLst/>
            <a:cxnLst/>
            <a:rect l="l" t="t" r="r" b="b"/>
            <a:pathLst>
              <a:path w="78760" h="78780" extrusionOk="0">
                <a:moveTo>
                  <a:pt x="78480" y="34685"/>
                </a:moveTo>
                <a:cubicBezTo>
                  <a:pt x="81052" y="56307"/>
                  <a:pt x="65622" y="75928"/>
                  <a:pt x="44095" y="78500"/>
                </a:cubicBezTo>
                <a:cubicBezTo>
                  <a:pt x="22473" y="81072"/>
                  <a:pt x="2852" y="65641"/>
                  <a:pt x="280" y="44115"/>
                </a:cubicBezTo>
                <a:cubicBezTo>
                  <a:pt x="-2292" y="22493"/>
                  <a:pt x="13139" y="2872"/>
                  <a:pt x="34665" y="300"/>
                </a:cubicBezTo>
                <a:cubicBezTo>
                  <a:pt x="56287" y="-2367"/>
                  <a:pt x="75909" y="13063"/>
                  <a:pt x="78480" y="3468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/>
          <p:nvPr/>
        </p:nvSpPr>
        <p:spPr>
          <a:xfrm rot="-2700000">
            <a:off x="5631072" y="2060873"/>
            <a:ext cx="108659" cy="108659"/>
          </a:xfrm>
          <a:custGeom>
            <a:avLst/>
            <a:gdLst/>
            <a:ahLst/>
            <a:cxnLst/>
            <a:rect l="l" t="t" r="r" b="b"/>
            <a:pathLst>
              <a:path w="144969" h="144969" extrusionOk="0">
                <a:moveTo>
                  <a:pt x="144969" y="72485"/>
                </a:moveTo>
                <a:cubicBezTo>
                  <a:pt x="144969" y="112517"/>
                  <a:pt x="112517" y="144969"/>
                  <a:pt x="72485" y="144969"/>
                </a:cubicBezTo>
                <a:cubicBezTo>
                  <a:pt x="32452" y="144969"/>
                  <a:pt x="0" y="112517"/>
                  <a:pt x="0" y="72485"/>
                </a:cubicBezTo>
                <a:cubicBezTo>
                  <a:pt x="0" y="32452"/>
                  <a:pt x="32452" y="0"/>
                  <a:pt x="72485" y="0"/>
                </a:cubicBezTo>
                <a:cubicBezTo>
                  <a:pt x="112517" y="0"/>
                  <a:pt x="144969" y="32452"/>
                  <a:pt x="144969" y="7248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 rot="-2700000">
            <a:off x="8677058" y="3808734"/>
            <a:ext cx="384091" cy="384091"/>
          </a:xfrm>
          <a:custGeom>
            <a:avLst/>
            <a:gdLst/>
            <a:ahLst/>
            <a:cxnLst/>
            <a:rect l="l" t="t" r="r" b="b"/>
            <a:pathLst>
              <a:path w="512440" h="512440" extrusionOk="0">
                <a:moveTo>
                  <a:pt x="512440" y="256220"/>
                </a:moveTo>
                <a:cubicBezTo>
                  <a:pt x="512440" y="397726"/>
                  <a:pt x="397726" y="512440"/>
                  <a:pt x="256220" y="512440"/>
                </a:cubicBezTo>
                <a:cubicBezTo>
                  <a:pt x="114714" y="512440"/>
                  <a:pt x="0" y="397726"/>
                  <a:pt x="0" y="256220"/>
                </a:cubicBezTo>
                <a:cubicBezTo>
                  <a:pt x="0" y="114714"/>
                  <a:pt x="114714" y="0"/>
                  <a:pt x="256220" y="0"/>
                </a:cubicBezTo>
                <a:cubicBezTo>
                  <a:pt x="397726" y="0"/>
                  <a:pt x="512440" y="114714"/>
                  <a:pt x="512440" y="2562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8768500" y="3902432"/>
            <a:ext cx="199785" cy="196974"/>
          </a:xfrm>
          <a:custGeom>
            <a:avLst/>
            <a:gdLst/>
            <a:ahLst/>
            <a:cxnLst/>
            <a:rect l="l" t="t" r="r" b="b"/>
            <a:pathLst>
              <a:path w="267271" h="263511" extrusionOk="0">
                <a:moveTo>
                  <a:pt x="0" y="147663"/>
                </a:moveTo>
                <a:cubicBezTo>
                  <a:pt x="0" y="137376"/>
                  <a:pt x="0" y="127089"/>
                  <a:pt x="0" y="116802"/>
                </a:cubicBezTo>
                <a:cubicBezTo>
                  <a:pt x="9620" y="111563"/>
                  <a:pt x="19907" y="107944"/>
                  <a:pt x="29908" y="103848"/>
                </a:cubicBezTo>
                <a:cubicBezTo>
                  <a:pt x="39529" y="99848"/>
                  <a:pt x="43910" y="88704"/>
                  <a:pt x="39624" y="79083"/>
                </a:cubicBezTo>
                <a:cubicBezTo>
                  <a:pt x="36004" y="71178"/>
                  <a:pt x="32671" y="63081"/>
                  <a:pt x="29146" y="55176"/>
                </a:cubicBezTo>
                <a:cubicBezTo>
                  <a:pt x="27527" y="51651"/>
                  <a:pt x="28099" y="48889"/>
                  <a:pt x="31052" y="46127"/>
                </a:cubicBezTo>
                <a:cubicBezTo>
                  <a:pt x="35814" y="41745"/>
                  <a:pt x="40577" y="37173"/>
                  <a:pt x="45053" y="32411"/>
                </a:cubicBezTo>
                <a:cubicBezTo>
                  <a:pt x="48006" y="29172"/>
                  <a:pt x="51054" y="28505"/>
                  <a:pt x="55054" y="30125"/>
                </a:cubicBezTo>
                <a:cubicBezTo>
                  <a:pt x="64008" y="33744"/>
                  <a:pt x="73057" y="37269"/>
                  <a:pt x="82105" y="40793"/>
                </a:cubicBezTo>
                <a:cubicBezTo>
                  <a:pt x="89345" y="43650"/>
                  <a:pt x="101346" y="38412"/>
                  <a:pt x="104299" y="31268"/>
                </a:cubicBezTo>
                <a:cubicBezTo>
                  <a:pt x="107728" y="22886"/>
                  <a:pt x="111252" y="14409"/>
                  <a:pt x="114586" y="6027"/>
                </a:cubicBezTo>
                <a:cubicBezTo>
                  <a:pt x="116205" y="1836"/>
                  <a:pt x="118872" y="-260"/>
                  <a:pt x="123635" y="26"/>
                </a:cubicBezTo>
                <a:cubicBezTo>
                  <a:pt x="129921" y="312"/>
                  <a:pt x="136303" y="312"/>
                  <a:pt x="142589" y="26"/>
                </a:cubicBezTo>
                <a:cubicBezTo>
                  <a:pt x="146971" y="-165"/>
                  <a:pt x="149638" y="1550"/>
                  <a:pt x="151352" y="5550"/>
                </a:cubicBezTo>
                <a:cubicBezTo>
                  <a:pt x="154781" y="13551"/>
                  <a:pt x="158401" y="21457"/>
                  <a:pt x="161735" y="29458"/>
                </a:cubicBezTo>
                <a:cubicBezTo>
                  <a:pt x="165830" y="39269"/>
                  <a:pt x="177260" y="43936"/>
                  <a:pt x="186880" y="39745"/>
                </a:cubicBezTo>
                <a:cubicBezTo>
                  <a:pt x="195072" y="36221"/>
                  <a:pt x="203359" y="32887"/>
                  <a:pt x="211455" y="29363"/>
                </a:cubicBezTo>
                <a:cubicBezTo>
                  <a:pt x="215170" y="27744"/>
                  <a:pt x="218122" y="28220"/>
                  <a:pt x="220980" y="31363"/>
                </a:cubicBezTo>
                <a:cubicBezTo>
                  <a:pt x="225457" y="36126"/>
                  <a:pt x="230124" y="40697"/>
                  <a:pt x="235077" y="44984"/>
                </a:cubicBezTo>
                <a:cubicBezTo>
                  <a:pt x="238220" y="47746"/>
                  <a:pt x="238887" y="50604"/>
                  <a:pt x="237363" y="54413"/>
                </a:cubicBezTo>
                <a:cubicBezTo>
                  <a:pt x="233744" y="62986"/>
                  <a:pt x="230314" y="71654"/>
                  <a:pt x="226790" y="80226"/>
                </a:cubicBezTo>
                <a:cubicBezTo>
                  <a:pt x="223456" y="88322"/>
                  <a:pt x="228314" y="100038"/>
                  <a:pt x="236506" y="103181"/>
                </a:cubicBezTo>
                <a:cubicBezTo>
                  <a:pt x="246793" y="107182"/>
                  <a:pt x="257365" y="110611"/>
                  <a:pt x="267271" y="115659"/>
                </a:cubicBezTo>
                <a:cubicBezTo>
                  <a:pt x="267271" y="125946"/>
                  <a:pt x="267271" y="136233"/>
                  <a:pt x="267271" y="146520"/>
                </a:cubicBezTo>
                <a:cubicBezTo>
                  <a:pt x="256889" y="152045"/>
                  <a:pt x="245936" y="155855"/>
                  <a:pt x="235172" y="160427"/>
                </a:cubicBezTo>
                <a:cubicBezTo>
                  <a:pt x="228695" y="163189"/>
                  <a:pt x="223838" y="175667"/>
                  <a:pt x="226600" y="182048"/>
                </a:cubicBezTo>
                <a:cubicBezTo>
                  <a:pt x="230314" y="190335"/>
                  <a:pt x="233839" y="198717"/>
                  <a:pt x="237649" y="207004"/>
                </a:cubicBezTo>
                <a:cubicBezTo>
                  <a:pt x="239649" y="211290"/>
                  <a:pt x="239268" y="214719"/>
                  <a:pt x="235363" y="218053"/>
                </a:cubicBezTo>
                <a:cubicBezTo>
                  <a:pt x="230696" y="222054"/>
                  <a:pt x="226314" y="226435"/>
                  <a:pt x="222218" y="230912"/>
                </a:cubicBezTo>
                <a:cubicBezTo>
                  <a:pt x="219265" y="234150"/>
                  <a:pt x="216218" y="234912"/>
                  <a:pt x="212217" y="233198"/>
                </a:cubicBezTo>
                <a:cubicBezTo>
                  <a:pt x="203835" y="229769"/>
                  <a:pt x="195263" y="226530"/>
                  <a:pt x="186785" y="223101"/>
                </a:cubicBezTo>
                <a:cubicBezTo>
                  <a:pt x="177355" y="219387"/>
                  <a:pt x="165830" y="224339"/>
                  <a:pt x="162115" y="233674"/>
                </a:cubicBezTo>
                <a:cubicBezTo>
                  <a:pt x="159068" y="241389"/>
                  <a:pt x="155734" y="249009"/>
                  <a:pt x="152781" y="256820"/>
                </a:cubicBezTo>
                <a:cubicBezTo>
                  <a:pt x="150971" y="261487"/>
                  <a:pt x="148209" y="263773"/>
                  <a:pt x="142970" y="263487"/>
                </a:cubicBezTo>
                <a:cubicBezTo>
                  <a:pt x="136874" y="263106"/>
                  <a:pt x="130683" y="263202"/>
                  <a:pt x="124587" y="263487"/>
                </a:cubicBezTo>
                <a:cubicBezTo>
                  <a:pt x="120205" y="263678"/>
                  <a:pt x="117443" y="262059"/>
                  <a:pt x="115824" y="258058"/>
                </a:cubicBezTo>
                <a:cubicBezTo>
                  <a:pt x="112109" y="249295"/>
                  <a:pt x="108299" y="240627"/>
                  <a:pt x="104489" y="231960"/>
                </a:cubicBezTo>
                <a:cubicBezTo>
                  <a:pt x="101441" y="224911"/>
                  <a:pt x="88963" y="220053"/>
                  <a:pt x="82010" y="223006"/>
                </a:cubicBezTo>
                <a:cubicBezTo>
                  <a:pt x="73438" y="226626"/>
                  <a:pt x="64865" y="230150"/>
                  <a:pt x="56293" y="233864"/>
                </a:cubicBezTo>
                <a:cubicBezTo>
                  <a:pt x="52197" y="235674"/>
                  <a:pt x="48958" y="235293"/>
                  <a:pt x="45720" y="231769"/>
                </a:cubicBezTo>
                <a:cubicBezTo>
                  <a:pt x="41434" y="227102"/>
                  <a:pt x="36957" y="222625"/>
                  <a:pt x="32195" y="218434"/>
                </a:cubicBezTo>
                <a:cubicBezTo>
                  <a:pt x="28765" y="215481"/>
                  <a:pt x="28289" y="212433"/>
                  <a:pt x="30004" y="208433"/>
                </a:cubicBezTo>
                <a:cubicBezTo>
                  <a:pt x="33338" y="200622"/>
                  <a:pt x="36481" y="192716"/>
                  <a:pt x="39719" y="184811"/>
                </a:cubicBezTo>
                <a:cubicBezTo>
                  <a:pt x="44101" y="174333"/>
                  <a:pt x="39624" y="163665"/>
                  <a:pt x="29051" y="159570"/>
                </a:cubicBezTo>
                <a:cubicBezTo>
                  <a:pt x="19336" y="155855"/>
                  <a:pt x="9335" y="152521"/>
                  <a:pt x="0" y="147663"/>
                </a:cubicBezTo>
                <a:close/>
                <a:moveTo>
                  <a:pt x="133636" y="172619"/>
                </a:moveTo>
                <a:cubicBezTo>
                  <a:pt x="157163" y="172619"/>
                  <a:pt x="175736" y="154616"/>
                  <a:pt x="175641" y="131947"/>
                </a:cubicBezTo>
                <a:cubicBezTo>
                  <a:pt x="175641" y="108515"/>
                  <a:pt x="157448" y="90609"/>
                  <a:pt x="133636" y="90609"/>
                </a:cubicBezTo>
                <a:cubicBezTo>
                  <a:pt x="110014" y="90609"/>
                  <a:pt x="91630" y="108515"/>
                  <a:pt x="91630" y="131280"/>
                </a:cubicBezTo>
                <a:cubicBezTo>
                  <a:pt x="91726" y="154807"/>
                  <a:pt x="109728" y="172619"/>
                  <a:pt x="133636" y="17261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8648298" y="2612432"/>
            <a:ext cx="220148" cy="1233244"/>
          </a:xfrm>
          <a:custGeom>
            <a:avLst/>
            <a:gdLst/>
            <a:ahLst/>
            <a:cxnLst/>
            <a:rect l="l" t="t" r="r" b="b"/>
            <a:pathLst>
              <a:path w="294513" h="1649825" extrusionOk="0">
                <a:moveTo>
                  <a:pt x="0" y="0"/>
                </a:moveTo>
                <a:lnTo>
                  <a:pt x="294513" y="0"/>
                </a:lnTo>
                <a:lnTo>
                  <a:pt x="294513" y="1649825"/>
                </a:lnTo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5785203" y="1742543"/>
            <a:ext cx="200781" cy="124314"/>
          </a:xfrm>
          <a:custGeom>
            <a:avLst/>
            <a:gdLst/>
            <a:ahLst/>
            <a:cxnLst/>
            <a:rect l="l" t="t" r="r" b="b"/>
            <a:pathLst>
              <a:path w="268604" h="166306" extrusionOk="0">
                <a:moveTo>
                  <a:pt x="0" y="0"/>
                </a:moveTo>
                <a:lnTo>
                  <a:pt x="0" y="166306"/>
                </a:lnTo>
                <a:lnTo>
                  <a:pt x="268605" y="166306"/>
                </a:lnTo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15"/>
          <p:cNvGrpSpPr/>
          <p:nvPr/>
        </p:nvGrpSpPr>
        <p:grpSpPr>
          <a:xfrm>
            <a:off x="5525103" y="1318811"/>
            <a:ext cx="520087" cy="520087"/>
            <a:chOff x="3657254" y="1553092"/>
            <a:chExt cx="695675" cy="695675"/>
          </a:xfrm>
        </p:grpSpPr>
        <p:sp>
          <p:nvSpPr>
            <p:cNvPr id="170" name="Google Shape;170;p15"/>
            <p:cNvSpPr/>
            <p:nvPr/>
          </p:nvSpPr>
          <p:spPr>
            <a:xfrm rot="-1274586">
              <a:off x="3736362" y="1632200"/>
              <a:ext cx="537459" cy="537459"/>
            </a:xfrm>
            <a:custGeom>
              <a:avLst/>
              <a:gdLst/>
              <a:ahLst/>
              <a:cxnLst/>
              <a:rect l="l" t="t" r="r" b="b"/>
              <a:pathLst>
                <a:path w="537201" h="537201" extrusionOk="0">
                  <a:moveTo>
                    <a:pt x="537202" y="268601"/>
                  </a:moveTo>
                  <a:cubicBezTo>
                    <a:pt x="537202" y="416945"/>
                    <a:pt x="416945" y="537202"/>
                    <a:pt x="268601" y="537202"/>
                  </a:cubicBezTo>
                  <a:cubicBezTo>
                    <a:pt x="120257" y="537202"/>
                    <a:pt x="0" y="416945"/>
                    <a:pt x="0" y="268601"/>
                  </a:cubicBezTo>
                  <a:cubicBezTo>
                    <a:pt x="0" y="120257"/>
                    <a:pt x="120257" y="0"/>
                    <a:pt x="268601" y="0"/>
                  </a:cubicBezTo>
                  <a:cubicBezTo>
                    <a:pt x="416945" y="0"/>
                    <a:pt x="537202" y="120257"/>
                    <a:pt x="537202" y="268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871436" y="1768671"/>
              <a:ext cx="267271" cy="263511"/>
            </a:xfrm>
            <a:custGeom>
              <a:avLst/>
              <a:gdLst/>
              <a:ahLst/>
              <a:cxnLst/>
              <a:rect l="l" t="t" r="r" b="b"/>
              <a:pathLst>
                <a:path w="267271" h="263511" extrusionOk="0">
                  <a:moveTo>
                    <a:pt x="0" y="147663"/>
                  </a:moveTo>
                  <a:cubicBezTo>
                    <a:pt x="0" y="137376"/>
                    <a:pt x="0" y="127089"/>
                    <a:pt x="0" y="116802"/>
                  </a:cubicBezTo>
                  <a:cubicBezTo>
                    <a:pt x="9620" y="111564"/>
                    <a:pt x="19907" y="107944"/>
                    <a:pt x="29908" y="103848"/>
                  </a:cubicBezTo>
                  <a:cubicBezTo>
                    <a:pt x="39529" y="99848"/>
                    <a:pt x="43910" y="88704"/>
                    <a:pt x="39624" y="79083"/>
                  </a:cubicBezTo>
                  <a:cubicBezTo>
                    <a:pt x="36004" y="71178"/>
                    <a:pt x="32671" y="63081"/>
                    <a:pt x="29146" y="55176"/>
                  </a:cubicBezTo>
                  <a:cubicBezTo>
                    <a:pt x="27527" y="51651"/>
                    <a:pt x="28099" y="48889"/>
                    <a:pt x="31051" y="46127"/>
                  </a:cubicBezTo>
                  <a:cubicBezTo>
                    <a:pt x="35814" y="41745"/>
                    <a:pt x="40576" y="37173"/>
                    <a:pt x="45053" y="32411"/>
                  </a:cubicBezTo>
                  <a:cubicBezTo>
                    <a:pt x="48006" y="29172"/>
                    <a:pt x="51054" y="28506"/>
                    <a:pt x="55054" y="30125"/>
                  </a:cubicBezTo>
                  <a:cubicBezTo>
                    <a:pt x="64008" y="33744"/>
                    <a:pt x="73057" y="37269"/>
                    <a:pt x="82105" y="40793"/>
                  </a:cubicBezTo>
                  <a:cubicBezTo>
                    <a:pt x="89344" y="43650"/>
                    <a:pt x="101346" y="38412"/>
                    <a:pt x="104299" y="31268"/>
                  </a:cubicBezTo>
                  <a:cubicBezTo>
                    <a:pt x="107728" y="22886"/>
                    <a:pt x="111252" y="14409"/>
                    <a:pt x="114586" y="6027"/>
                  </a:cubicBezTo>
                  <a:cubicBezTo>
                    <a:pt x="116205" y="1836"/>
                    <a:pt x="118872" y="-260"/>
                    <a:pt x="123634" y="26"/>
                  </a:cubicBezTo>
                  <a:cubicBezTo>
                    <a:pt x="129921" y="312"/>
                    <a:pt x="136303" y="312"/>
                    <a:pt x="142589" y="26"/>
                  </a:cubicBezTo>
                  <a:cubicBezTo>
                    <a:pt x="146971" y="-165"/>
                    <a:pt x="149638" y="1550"/>
                    <a:pt x="151352" y="5550"/>
                  </a:cubicBezTo>
                  <a:cubicBezTo>
                    <a:pt x="154781" y="13551"/>
                    <a:pt x="158401" y="21457"/>
                    <a:pt x="161735" y="29458"/>
                  </a:cubicBezTo>
                  <a:cubicBezTo>
                    <a:pt x="165830" y="39269"/>
                    <a:pt x="177260" y="43936"/>
                    <a:pt x="186880" y="39745"/>
                  </a:cubicBezTo>
                  <a:cubicBezTo>
                    <a:pt x="195072" y="36221"/>
                    <a:pt x="203359" y="32887"/>
                    <a:pt x="211455" y="29363"/>
                  </a:cubicBezTo>
                  <a:cubicBezTo>
                    <a:pt x="215170" y="27744"/>
                    <a:pt x="218122" y="28220"/>
                    <a:pt x="220980" y="31363"/>
                  </a:cubicBezTo>
                  <a:cubicBezTo>
                    <a:pt x="225457" y="36126"/>
                    <a:pt x="230124" y="40698"/>
                    <a:pt x="235077" y="44984"/>
                  </a:cubicBezTo>
                  <a:cubicBezTo>
                    <a:pt x="238220" y="47746"/>
                    <a:pt x="238887" y="50604"/>
                    <a:pt x="237363" y="54414"/>
                  </a:cubicBezTo>
                  <a:cubicBezTo>
                    <a:pt x="233744" y="62986"/>
                    <a:pt x="230315" y="71654"/>
                    <a:pt x="226790" y="80226"/>
                  </a:cubicBezTo>
                  <a:cubicBezTo>
                    <a:pt x="223456" y="88323"/>
                    <a:pt x="228314" y="100038"/>
                    <a:pt x="236506" y="103182"/>
                  </a:cubicBezTo>
                  <a:cubicBezTo>
                    <a:pt x="246793" y="107182"/>
                    <a:pt x="257366" y="110611"/>
                    <a:pt x="267271" y="115659"/>
                  </a:cubicBezTo>
                  <a:cubicBezTo>
                    <a:pt x="267271" y="125946"/>
                    <a:pt x="267271" y="136233"/>
                    <a:pt x="267271" y="146520"/>
                  </a:cubicBezTo>
                  <a:cubicBezTo>
                    <a:pt x="256985" y="152045"/>
                    <a:pt x="245936" y="155855"/>
                    <a:pt x="235172" y="160427"/>
                  </a:cubicBezTo>
                  <a:cubicBezTo>
                    <a:pt x="228695" y="163189"/>
                    <a:pt x="223838" y="175667"/>
                    <a:pt x="226600" y="182049"/>
                  </a:cubicBezTo>
                  <a:cubicBezTo>
                    <a:pt x="230315" y="190335"/>
                    <a:pt x="233839" y="198717"/>
                    <a:pt x="237649" y="207004"/>
                  </a:cubicBezTo>
                  <a:cubicBezTo>
                    <a:pt x="239649" y="211290"/>
                    <a:pt x="239268" y="214719"/>
                    <a:pt x="235363" y="218053"/>
                  </a:cubicBezTo>
                  <a:cubicBezTo>
                    <a:pt x="230695" y="222054"/>
                    <a:pt x="226314" y="226435"/>
                    <a:pt x="222218" y="230912"/>
                  </a:cubicBezTo>
                  <a:cubicBezTo>
                    <a:pt x="219266" y="234150"/>
                    <a:pt x="216218" y="234912"/>
                    <a:pt x="212217" y="233198"/>
                  </a:cubicBezTo>
                  <a:cubicBezTo>
                    <a:pt x="203835" y="229769"/>
                    <a:pt x="195263" y="226530"/>
                    <a:pt x="186785" y="223101"/>
                  </a:cubicBezTo>
                  <a:cubicBezTo>
                    <a:pt x="177355" y="219387"/>
                    <a:pt x="165830" y="224340"/>
                    <a:pt x="162116" y="233674"/>
                  </a:cubicBezTo>
                  <a:cubicBezTo>
                    <a:pt x="159068" y="241389"/>
                    <a:pt x="155734" y="249009"/>
                    <a:pt x="152781" y="256820"/>
                  </a:cubicBezTo>
                  <a:cubicBezTo>
                    <a:pt x="150971" y="261487"/>
                    <a:pt x="148209" y="263773"/>
                    <a:pt x="142970" y="263487"/>
                  </a:cubicBezTo>
                  <a:cubicBezTo>
                    <a:pt x="136874" y="263106"/>
                    <a:pt x="130683" y="263202"/>
                    <a:pt x="124587" y="263487"/>
                  </a:cubicBezTo>
                  <a:cubicBezTo>
                    <a:pt x="120205" y="263678"/>
                    <a:pt x="117443" y="262059"/>
                    <a:pt x="115824" y="258058"/>
                  </a:cubicBezTo>
                  <a:cubicBezTo>
                    <a:pt x="112109" y="249295"/>
                    <a:pt x="108299" y="240627"/>
                    <a:pt x="104489" y="231960"/>
                  </a:cubicBezTo>
                  <a:cubicBezTo>
                    <a:pt x="101441" y="224911"/>
                    <a:pt x="88964" y="220053"/>
                    <a:pt x="82010" y="223006"/>
                  </a:cubicBezTo>
                  <a:cubicBezTo>
                    <a:pt x="73438" y="226626"/>
                    <a:pt x="64865" y="230150"/>
                    <a:pt x="56293" y="233865"/>
                  </a:cubicBezTo>
                  <a:cubicBezTo>
                    <a:pt x="52197" y="235674"/>
                    <a:pt x="48958" y="235293"/>
                    <a:pt x="45720" y="231769"/>
                  </a:cubicBezTo>
                  <a:cubicBezTo>
                    <a:pt x="41434" y="227102"/>
                    <a:pt x="36957" y="222625"/>
                    <a:pt x="32194" y="218434"/>
                  </a:cubicBezTo>
                  <a:cubicBezTo>
                    <a:pt x="28765" y="215481"/>
                    <a:pt x="28289" y="212433"/>
                    <a:pt x="30004" y="208433"/>
                  </a:cubicBezTo>
                  <a:cubicBezTo>
                    <a:pt x="33338" y="200622"/>
                    <a:pt x="36481" y="192717"/>
                    <a:pt x="39719" y="184811"/>
                  </a:cubicBezTo>
                  <a:cubicBezTo>
                    <a:pt x="44101" y="174333"/>
                    <a:pt x="39624" y="163665"/>
                    <a:pt x="29051" y="159570"/>
                  </a:cubicBezTo>
                  <a:cubicBezTo>
                    <a:pt x="19336" y="155855"/>
                    <a:pt x="9334" y="152521"/>
                    <a:pt x="0" y="147663"/>
                  </a:cubicBezTo>
                  <a:close/>
                  <a:moveTo>
                    <a:pt x="133731" y="172619"/>
                  </a:moveTo>
                  <a:cubicBezTo>
                    <a:pt x="157258" y="172619"/>
                    <a:pt x="175831" y="154617"/>
                    <a:pt x="175736" y="131947"/>
                  </a:cubicBezTo>
                  <a:cubicBezTo>
                    <a:pt x="175736" y="108516"/>
                    <a:pt x="157544" y="90609"/>
                    <a:pt x="133731" y="90609"/>
                  </a:cubicBezTo>
                  <a:cubicBezTo>
                    <a:pt x="110109" y="90609"/>
                    <a:pt x="91726" y="108516"/>
                    <a:pt x="91726" y="131280"/>
                  </a:cubicBezTo>
                  <a:cubicBezTo>
                    <a:pt x="91726" y="154902"/>
                    <a:pt x="109823" y="172619"/>
                    <a:pt x="133731" y="1726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15"/>
          <p:cNvSpPr/>
          <p:nvPr/>
        </p:nvSpPr>
        <p:spPr>
          <a:xfrm>
            <a:off x="8402169" y="1662342"/>
            <a:ext cx="435308" cy="435308"/>
          </a:xfrm>
          <a:custGeom>
            <a:avLst/>
            <a:gdLst/>
            <a:ahLst/>
            <a:cxnLst/>
            <a:rect l="l" t="t" r="r" b="b"/>
            <a:pathLst>
              <a:path w="582352" h="582352" extrusionOk="0">
                <a:moveTo>
                  <a:pt x="582353" y="291176"/>
                </a:moveTo>
                <a:cubicBezTo>
                  <a:pt x="582353" y="451989"/>
                  <a:pt x="451989" y="582353"/>
                  <a:pt x="291176" y="582353"/>
                </a:cubicBezTo>
                <a:cubicBezTo>
                  <a:pt x="130364" y="582353"/>
                  <a:pt x="0" y="451989"/>
                  <a:pt x="0" y="291176"/>
                </a:cubicBezTo>
                <a:cubicBezTo>
                  <a:pt x="0" y="130364"/>
                  <a:pt x="130364" y="0"/>
                  <a:pt x="291176" y="0"/>
                </a:cubicBezTo>
                <a:cubicBezTo>
                  <a:pt x="451989" y="0"/>
                  <a:pt x="582353" y="130364"/>
                  <a:pt x="582353" y="29117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</a:t>
            </a:r>
            <a:endParaRPr sz="1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747734" y="3785883"/>
            <a:ext cx="401564" cy="401564"/>
          </a:xfrm>
          <a:custGeom>
            <a:avLst/>
            <a:gdLst/>
            <a:ahLst/>
            <a:cxnLst/>
            <a:rect l="l" t="t" r="r" b="b"/>
            <a:pathLst>
              <a:path w="537209" h="537209" extrusionOk="0">
                <a:moveTo>
                  <a:pt x="537210" y="268605"/>
                </a:moveTo>
                <a:cubicBezTo>
                  <a:pt x="537210" y="416951"/>
                  <a:pt x="416951" y="537210"/>
                  <a:pt x="268605" y="537210"/>
                </a:cubicBezTo>
                <a:cubicBezTo>
                  <a:pt x="120259" y="537210"/>
                  <a:pt x="0" y="416951"/>
                  <a:pt x="0" y="268605"/>
                </a:cubicBezTo>
                <a:cubicBezTo>
                  <a:pt x="0" y="120258"/>
                  <a:pt x="120259" y="0"/>
                  <a:pt x="268605" y="0"/>
                </a:cubicBezTo>
                <a:cubicBezTo>
                  <a:pt x="416951" y="0"/>
                  <a:pt x="537210" y="120258"/>
                  <a:pt x="537210" y="26860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€</a:t>
            </a:r>
            <a:endParaRPr sz="1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C2090-AC82-8287-9683-B7EB462A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19" y="567586"/>
            <a:ext cx="918709" cy="899028"/>
          </a:xfrm>
          <a:prstGeom prst="rect">
            <a:avLst/>
          </a:prstGeom>
        </p:spPr>
      </p:pic>
      <p:sp>
        <p:nvSpPr>
          <p:cNvPr id="2" name="Google Shape;48;p15">
            <a:extLst>
              <a:ext uri="{FF2B5EF4-FFF2-40B4-BE49-F238E27FC236}">
                <a16:creationId xmlns:a16="http://schemas.microsoft.com/office/drawing/2014/main" id="{477B3F0C-58C8-9795-E65B-C029DDC8698A}"/>
              </a:ext>
            </a:extLst>
          </p:cNvPr>
          <p:cNvSpPr txBox="1">
            <a:spLocks/>
          </p:cNvSpPr>
          <p:nvPr/>
        </p:nvSpPr>
        <p:spPr>
          <a:xfrm>
            <a:off x="154980" y="1742543"/>
            <a:ext cx="5184183" cy="332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buClr>
                <a:schemeClr val="accent2">
                  <a:lumMod val="75000"/>
                </a:schemeClr>
              </a:buClr>
              <a:buSzPct val="135000"/>
              <a:buFont typeface="Wingdings" panose="05000000000000000000" pitchFamily="2" charset="2"/>
              <a:buChar char="v"/>
            </a:pPr>
            <a:r>
              <a:rPr lang="en-US" sz="1400" b="0" dirty="0">
                <a:latin typeface="Bookman Old Style" panose="02050604050505020204" pitchFamily="18" charset="0"/>
              </a:rPr>
              <a:t> </a:t>
            </a:r>
            <a:r>
              <a:rPr lang="en-US" sz="1400" b="0" dirty="0" err="1">
                <a:latin typeface="Bookman Old Style" panose="02050604050505020204" pitchFamily="18" charset="0"/>
              </a:rPr>
              <a:t>AtliQ</a:t>
            </a:r>
            <a:r>
              <a:rPr lang="en-US" sz="1400" b="0" dirty="0">
                <a:latin typeface="Bookman Old Style" panose="02050604050505020204" pitchFamily="18" charset="0"/>
              </a:rPr>
              <a:t> Hardware is a manufacturer and supplier of computer hardware and peripherals across different regions such as APAC, EU, LATAM and NA.</a:t>
            </a:r>
          </a:p>
          <a:p>
            <a:pPr marL="171450" indent="-171450">
              <a:buClr>
                <a:schemeClr val="accent2">
                  <a:lumMod val="75000"/>
                </a:schemeClr>
              </a:buClr>
              <a:buSzPct val="135000"/>
              <a:buFont typeface="Wingdings" panose="05000000000000000000" pitchFamily="2" charset="2"/>
              <a:buChar char="v"/>
            </a:pPr>
            <a:endParaRPr lang="en-US" sz="1400" b="0" dirty="0">
              <a:latin typeface="Bookman Old Style" panose="02050604050505020204" pitchFamily="18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SzPct val="135000"/>
              <a:buFont typeface="Wingdings" panose="05000000000000000000" pitchFamily="2" charset="2"/>
              <a:buChar char="v"/>
            </a:pPr>
            <a:r>
              <a:rPr lang="en-US" sz="1400" b="0" dirty="0">
                <a:latin typeface="Bookman Old Style" panose="02050604050505020204" pitchFamily="18" charset="0"/>
              </a:rPr>
              <a:t> The company sells products in different segments including accessories, desktops, networking, notebooks, peripherals and storage.</a:t>
            </a:r>
          </a:p>
          <a:p>
            <a:pPr marL="171450" indent="-171450">
              <a:buClr>
                <a:schemeClr val="accent2">
                  <a:lumMod val="75000"/>
                </a:schemeClr>
              </a:buClr>
              <a:buSzPct val="135000"/>
              <a:buFont typeface="Wingdings" panose="05000000000000000000" pitchFamily="2" charset="2"/>
              <a:buChar char="v"/>
            </a:pPr>
            <a:endParaRPr lang="en-US" sz="1400" b="0" dirty="0">
              <a:latin typeface="Bookman Old Style" panose="02050604050505020204" pitchFamily="18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SzPct val="135000"/>
              <a:buFont typeface="Wingdings" panose="05000000000000000000" pitchFamily="2" charset="2"/>
              <a:buChar char="v"/>
            </a:pPr>
            <a:r>
              <a:rPr lang="en-US" sz="1400" b="0" dirty="0">
                <a:latin typeface="Bookman Old Style" panose="02050604050505020204" pitchFamily="18" charset="0"/>
              </a:rPr>
              <a:t> They employ both brick-mortar and e-commerce sales channels and they distribute their products through retailers, direct sales and distributors.</a:t>
            </a:r>
          </a:p>
          <a:p>
            <a:pPr>
              <a:buClr>
                <a:schemeClr val="accent2">
                  <a:lumMod val="75000"/>
                </a:schemeClr>
              </a:buClr>
              <a:buSzPct val="135000"/>
            </a:pPr>
            <a:endParaRPr lang="en-US" sz="1400" b="0" dirty="0">
              <a:latin typeface="Bookman Old Style" panose="02050604050505020204" pitchFamily="18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SzPct val="135000"/>
              <a:buFont typeface="Wingdings" panose="05000000000000000000" pitchFamily="2" charset="2"/>
              <a:buChar char="v"/>
            </a:pPr>
            <a:r>
              <a:rPr lang="en-US" sz="1400" b="0" dirty="0">
                <a:latin typeface="Bookman Old Style" panose="02050604050505020204" pitchFamily="18" charset="0"/>
              </a:rPr>
              <a:t> We have dataset From 2019 to 2022.</a:t>
            </a:r>
          </a:p>
          <a:p>
            <a:pPr marL="171450" indent="-171450">
              <a:buClr>
                <a:schemeClr val="accent2">
                  <a:lumMod val="75000"/>
                </a:schemeClr>
              </a:buClr>
              <a:buSzPct val="135000"/>
              <a:buFont typeface="Wingdings" panose="05000000000000000000" pitchFamily="2" charset="2"/>
              <a:buChar char="v"/>
            </a:pPr>
            <a:endParaRPr lang="en-US" sz="1400" b="0" dirty="0">
              <a:latin typeface="Bookman Old Style" panose="02050604050505020204" pitchFamily="18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SzPct val="135000"/>
              <a:buFont typeface="Wingdings" panose="05000000000000000000" pitchFamily="2" charset="2"/>
              <a:buChar char="v"/>
            </a:pPr>
            <a:r>
              <a:rPr lang="en-US" sz="1400" b="0" dirty="0">
                <a:latin typeface="Bookman Old Style" panose="02050604050505020204" pitchFamily="18" charset="0"/>
              </a:rPr>
              <a:t> </a:t>
            </a:r>
            <a:r>
              <a:rPr lang="en-US" sz="1400" b="0" dirty="0" err="1">
                <a:latin typeface="Bookman Old Style" panose="02050604050505020204" pitchFamily="18" charset="0"/>
              </a:rPr>
              <a:t>AtliQ</a:t>
            </a:r>
            <a:r>
              <a:rPr lang="en-US" sz="1400" b="0" dirty="0">
                <a:latin typeface="Bookman Old Style" panose="02050604050505020204" pitchFamily="18" charset="0"/>
              </a:rPr>
              <a:t> Fiscal year start from September to August.</a:t>
            </a:r>
            <a:endParaRPr lang="en-IN" sz="1400" b="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/>
          <p:nvPr/>
        </p:nvSpPr>
        <p:spPr>
          <a:xfrm>
            <a:off x="3892100" y="1325383"/>
            <a:ext cx="1357536" cy="126362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4239450" y="3865359"/>
            <a:ext cx="665100" cy="66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5" name="Google Shape;375;p18"/>
          <p:cNvSpPr/>
          <p:nvPr/>
        </p:nvSpPr>
        <p:spPr>
          <a:xfrm>
            <a:off x="7273200" y="1894909"/>
            <a:ext cx="665100" cy="66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1205213" y="1894909"/>
            <a:ext cx="665100" cy="66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7" name="Google Shape;377;p18"/>
          <p:cNvSpPr txBox="1">
            <a:spLocks noGrp="1"/>
          </p:cNvSpPr>
          <p:nvPr>
            <p:ph type="title"/>
          </p:nvPr>
        </p:nvSpPr>
        <p:spPr>
          <a:xfrm>
            <a:off x="0" y="150946"/>
            <a:ext cx="9143999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Customers Information</a:t>
            </a:r>
            <a:endParaRPr dirty="0"/>
          </a:p>
        </p:txBody>
      </p:sp>
      <p:sp>
        <p:nvSpPr>
          <p:cNvPr id="379" name="Google Shape;379;p18"/>
          <p:cNvSpPr txBox="1"/>
          <p:nvPr/>
        </p:nvSpPr>
        <p:spPr>
          <a:xfrm>
            <a:off x="2085656" y="2888513"/>
            <a:ext cx="2098200" cy="51451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Croma Store, Best Buy, Stapeles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0" name="Google Shape;380;p18"/>
          <p:cNvSpPr txBox="1"/>
          <p:nvPr/>
        </p:nvSpPr>
        <p:spPr>
          <a:xfrm>
            <a:off x="2085655" y="3431433"/>
            <a:ext cx="2098200" cy="327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Brick &amp; Mortar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457225" y="3997051"/>
            <a:ext cx="2098200" cy="401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Retailer Channel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4964819" y="3438651"/>
            <a:ext cx="2098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E-Commerce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4" name="Google Shape;384;p18"/>
          <p:cNvSpPr txBox="1"/>
          <p:nvPr/>
        </p:nvSpPr>
        <p:spPr>
          <a:xfrm>
            <a:off x="4964819" y="2891476"/>
            <a:ext cx="2098200" cy="511549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Amazon, Flipkart, Vijay Sales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5" name="Google Shape;385;p18"/>
          <p:cNvSpPr txBox="1"/>
          <p:nvPr/>
        </p:nvSpPr>
        <p:spPr>
          <a:xfrm>
            <a:off x="3612633" y="4537100"/>
            <a:ext cx="196770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Channels type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6593250" y="3997051"/>
            <a:ext cx="2098200" cy="401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Retailers Channel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88" name="Google Shape;388;p18"/>
          <p:cNvCxnSpPr>
            <a:cxnSpLocks/>
            <a:stCxn id="373" idx="2"/>
            <a:endCxn id="379" idx="0"/>
          </p:cNvCxnSpPr>
          <p:nvPr/>
        </p:nvCxnSpPr>
        <p:spPr>
          <a:xfrm rot="10800000" flipV="1">
            <a:off x="3134756" y="1957197"/>
            <a:ext cx="757344" cy="931316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18"/>
          <p:cNvCxnSpPr>
            <a:cxnSpLocks/>
            <a:stCxn id="373" idx="6"/>
            <a:endCxn id="384" idx="0"/>
          </p:cNvCxnSpPr>
          <p:nvPr/>
        </p:nvCxnSpPr>
        <p:spPr>
          <a:xfrm>
            <a:off x="5249636" y="1957197"/>
            <a:ext cx="764283" cy="934279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Google Shape;390;p18"/>
          <p:cNvCxnSpPr>
            <a:cxnSpLocks/>
            <a:stCxn id="379" idx="1"/>
            <a:endCxn id="382" idx="0"/>
          </p:cNvCxnSpPr>
          <p:nvPr/>
        </p:nvCxnSpPr>
        <p:spPr>
          <a:xfrm rot="10800000" flipV="1">
            <a:off x="1506326" y="3145769"/>
            <a:ext cx="579331" cy="851281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" name="Google Shape;391;p18"/>
          <p:cNvCxnSpPr>
            <a:cxnSpLocks/>
            <a:stCxn id="384" idx="3"/>
            <a:endCxn id="386" idx="0"/>
          </p:cNvCxnSpPr>
          <p:nvPr/>
        </p:nvCxnSpPr>
        <p:spPr>
          <a:xfrm>
            <a:off x="7063019" y="3147251"/>
            <a:ext cx="579331" cy="849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09" name="Google Shape;409;p18"/>
          <p:cNvGrpSpPr/>
          <p:nvPr/>
        </p:nvGrpSpPr>
        <p:grpSpPr>
          <a:xfrm>
            <a:off x="4398840" y="3997057"/>
            <a:ext cx="350993" cy="400201"/>
            <a:chOff x="5581666" y="3011775"/>
            <a:chExt cx="322189" cy="367359"/>
          </a:xfrm>
        </p:grpSpPr>
        <p:sp>
          <p:nvSpPr>
            <p:cNvPr id="410" name="Google Shape;410;p18"/>
            <p:cNvSpPr/>
            <p:nvPr/>
          </p:nvSpPr>
          <p:spPr>
            <a:xfrm>
              <a:off x="5673241" y="3109445"/>
              <a:ext cx="137892" cy="155133"/>
            </a:xfrm>
            <a:custGeom>
              <a:avLst/>
              <a:gdLst/>
              <a:ahLst/>
              <a:cxnLst/>
              <a:rect l="l" t="t" r="r" b="b"/>
              <a:pathLst>
                <a:path w="137892" h="155133" extrusionOk="0">
                  <a:moveTo>
                    <a:pt x="0" y="0"/>
                  </a:moveTo>
                  <a:lnTo>
                    <a:pt x="137893" y="0"/>
                  </a:lnTo>
                  <a:lnTo>
                    <a:pt x="137893" y="155133"/>
                  </a:lnTo>
                  <a:lnTo>
                    <a:pt x="0" y="155133"/>
                  </a:lnTo>
                  <a:close/>
                </a:path>
              </a:pathLst>
            </a:custGeom>
            <a:solidFill>
              <a:srgbClr val="F8F8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5673241" y="3109445"/>
              <a:ext cx="17236" cy="155133"/>
            </a:xfrm>
            <a:custGeom>
              <a:avLst/>
              <a:gdLst/>
              <a:ahLst/>
              <a:cxnLst/>
              <a:rect l="l" t="t" r="r" b="b"/>
              <a:pathLst>
                <a:path w="17236" h="155133" extrusionOk="0">
                  <a:moveTo>
                    <a:pt x="0" y="0"/>
                  </a:moveTo>
                  <a:lnTo>
                    <a:pt x="17236" y="0"/>
                  </a:lnTo>
                  <a:lnTo>
                    <a:pt x="17236" y="155133"/>
                  </a:lnTo>
                  <a:lnTo>
                    <a:pt x="0" y="15513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5673241" y="3017515"/>
              <a:ext cx="137892" cy="91929"/>
            </a:xfrm>
            <a:custGeom>
              <a:avLst/>
              <a:gdLst/>
              <a:ahLst/>
              <a:cxnLst/>
              <a:rect l="l" t="t" r="r" b="b"/>
              <a:pathLst>
                <a:path w="137892" h="91929" extrusionOk="0">
                  <a:moveTo>
                    <a:pt x="68949" y="0"/>
                  </a:moveTo>
                  <a:cubicBezTo>
                    <a:pt x="5745" y="22981"/>
                    <a:pt x="0" y="80439"/>
                    <a:pt x="0" y="91930"/>
                  </a:cubicBezTo>
                  <a:lnTo>
                    <a:pt x="137893" y="91930"/>
                  </a:lnTo>
                  <a:cubicBezTo>
                    <a:pt x="137893" y="80439"/>
                    <a:pt x="132147" y="22986"/>
                    <a:pt x="68949" y="0"/>
                  </a:cubicBezTo>
                  <a:lnTo>
                    <a:pt x="68949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5673241" y="3017519"/>
              <a:ext cx="77566" cy="91930"/>
            </a:xfrm>
            <a:custGeom>
              <a:avLst/>
              <a:gdLst/>
              <a:ahLst/>
              <a:cxnLst/>
              <a:rect l="l" t="t" r="r" b="b"/>
              <a:pathLst>
                <a:path w="77566" h="91930" extrusionOk="0">
                  <a:moveTo>
                    <a:pt x="77567" y="3500"/>
                  </a:moveTo>
                  <a:cubicBezTo>
                    <a:pt x="74821" y="2258"/>
                    <a:pt x="71948" y="1093"/>
                    <a:pt x="68949" y="0"/>
                  </a:cubicBezTo>
                  <a:cubicBezTo>
                    <a:pt x="5745" y="22982"/>
                    <a:pt x="0" y="80439"/>
                    <a:pt x="0" y="91930"/>
                  </a:cubicBezTo>
                  <a:lnTo>
                    <a:pt x="17236" y="91930"/>
                  </a:lnTo>
                  <a:cubicBezTo>
                    <a:pt x="17236" y="80982"/>
                    <a:pt x="22452" y="28333"/>
                    <a:pt x="77567" y="3500"/>
                  </a:cubicBezTo>
                  <a:lnTo>
                    <a:pt x="77567" y="3500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5811134" y="3212870"/>
              <a:ext cx="45962" cy="51708"/>
            </a:xfrm>
            <a:custGeom>
              <a:avLst/>
              <a:gdLst/>
              <a:ahLst/>
              <a:cxnLst/>
              <a:rect l="l" t="t" r="r" b="b"/>
              <a:pathLst>
                <a:path w="45962" h="51708" extrusionOk="0">
                  <a:moveTo>
                    <a:pt x="0" y="51708"/>
                  </a:moveTo>
                  <a:lnTo>
                    <a:pt x="45963" y="51708"/>
                  </a:lnTo>
                  <a:cubicBezTo>
                    <a:pt x="45963" y="28727"/>
                    <a:pt x="22982" y="0"/>
                    <a:pt x="0" y="0"/>
                  </a:cubicBezTo>
                  <a:lnTo>
                    <a:pt x="0" y="51708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5627278" y="3212870"/>
              <a:ext cx="45962" cy="51708"/>
            </a:xfrm>
            <a:custGeom>
              <a:avLst/>
              <a:gdLst/>
              <a:ahLst/>
              <a:cxnLst/>
              <a:rect l="l" t="t" r="r" b="b"/>
              <a:pathLst>
                <a:path w="45962" h="51708" extrusionOk="0">
                  <a:moveTo>
                    <a:pt x="45963" y="51708"/>
                  </a:moveTo>
                  <a:lnTo>
                    <a:pt x="0" y="51708"/>
                  </a:lnTo>
                  <a:cubicBezTo>
                    <a:pt x="0" y="28727"/>
                    <a:pt x="22981" y="0"/>
                    <a:pt x="45963" y="0"/>
                  </a:cubicBezTo>
                  <a:lnTo>
                    <a:pt x="45963" y="51708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673241" y="3230106"/>
              <a:ext cx="137892" cy="34472"/>
            </a:xfrm>
            <a:custGeom>
              <a:avLst/>
              <a:gdLst/>
              <a:ahLst/>
              <a:cxnLst/>
              <a:rect l="l" t="t" r="r" b="b"/>
              <a:pathLst>
                <a:path w="137892" h="34472" extrusionOk="0">
                  <a:moveTo>
                    <a:pt x="0" y="0"/>
                  </a:moveTo>
                  <a:lnTo>
                    <a:pt x="137893" y="0"/>
                  </a:lnTo>
                  <a:lnTo>
                    <a:pt x="137893" y="34472"/>
                  </a:lnTo>
                  <a:lnTo>
                    <a:pt x="0" y="3447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5673241" y="3230106"/>
              <a:ext cx="17236" cy="34472"/>
            </a:xfrm>
            <a:custGeom>
              <a:avLst/>
              <a:gdLst/>
              <a:ahLst/>
              <a:cxnLst/>
              <a:rect l="l" t="t" r="r" b="b"/>
              <a:pathLst>
                <a:path w="17236" h="34472" extrusionOk="0">
                  <a:moveTo>
                    <a:pt x="0" y="0"/>
                  </a:moveTo>
                  <a:lnTo>
                    <a:pt x="17236" y="0"/>
                  </a:lnTo>
                  <a:lnTo>
                    <a:pt x="17236" y="34472"/>
                  </a:lnTo>
                  <a:lnTo>
                    <a:pt x="0" y="34472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5707717" y="3132431"/>
              <a:ext cx="68944" cy="68944"/>
            </a:xfrm>
            <a:custGeom>
              <a:avLst/>
              <a:gdLst/>
              <a:ahLst/>
              <a:cxnLst/>
              <a:rect l="l" t="t" r="r" b="b"/>
              <a:pathLst>
                <a:path w="68944" h="68944" extrusionOk="0">
                  <a:moveTo>
                    <a:pt x="68944" y="34472"/>
                  </a:moveTo>
                  <a:cubicBezTo>
                    <a:pt x="68944" y="53513"/>
                    <a:pt x="53509" y="68944"/>
                    <a:pt x="34472" y="68944"/>
                  </a:cubicBezTo>
                  <a:cubicBezTo>
                    <a:pt x="15431" y="68944"/>
                    <a:pt x="0" y="53513"/>
                    <a:pt x="0" y="34472"/>
                  </a:cubicBezTo>
                  <a:cubicBezTo>
                    <a:pt x="0" y="15435"/>
                    <a:pt x="15431" y="0"/>
                    <a:pt x="34472" y="0"/>
                  </a:cubicBezTo>
                  <a:cubicBezTo>
                    <a:pt x="53509" y="0"/>
                    <a:pt x="68944" y="15435"/>
                    <a:pt x="68944" y="34472"/>
                  </a:cubicBezTo>
                  <a:lnTo>
                    <a:pt x="68944" y="34472"/>
                  </a:lnTo>
                  <a:close/>
                </a:path>
              </a:pathLst>
            </a:custGeom>
            <a:solidFill>
              <a:srgbClr val="9BA4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5581666" y="3138541"/>
              <a:ext cx="40654" cy="85468"/>
            </a:xfrm>
            <a:custGeom>
              <a:avLst/>
              <a:gdLst/>
              <a:ahLst/>
              <a:cxnLst/>
              <a:rect l="l" t="t" r="r" b="b"/>
              <a:pathLst>
                <a:path w="40654" h="85468" extrusionOk="0">
                  <a:moveTo>
                    <a:pt x="40654" y="55797"/>
                  </a:moveTo>
                  <a:cubicBezTo>
                    <a:pt x="40654" y="45620"/>
                    <a:pt x="32375" y="37341"/>
                    <a:pt x="22198" y="37341"/>
                  </a:cubicBezTo>
                  <a:lnTo>
                    <a:pt x="18465" y="37341"/>
                  </a:lnTo>
                  <a:cubicBezTo>
                    <a:pt x="14224" y="37341"/>
                    <a:pt x="10783" y="33896"/>
                    <a:pt x="10783" y="29655"/>
                  </a:cubicBezTo>
                  <a:cubicBezTo>
                    <a:pt x="10783" y="25418"/>
                    <a:pt x="14232" y="21973"/>
                    <a:pt x="18465" y="21973"/>
                  </a:cubicBezTo>
                  <a:lnTo>
                    <a:pt x="24066" y="21973"/>
                  </a:lnTo>
                  <a:cubicBezTo>
                    <a:pt x="27274" y="21973"/>
                    <a:pt x="29884" y="24583"/>
                    <a:pt x="29884" y="27790"/>
                  </a:cubicBezTo>
                  <a:lnTo>
                    <a:pt x="29884" y="31523"/>
                  </a:lnTo>
                  <a:cubicBezTo>
                    <a:pt x="29884" y="34498"/>
                    <a:pt x="32294" y="36913"/>
                    <a:pt x="35269" y="36913"/>
                  </a:cubicBezTo>
                  <a:cubicBezTo>
                    <a:pt x="38243" y="36913"/>
                    <a:pt x="40654" y="34498"/>
                    <a:pt x="40654" y="31523"/>
                  </a:cubicBezTo>
                  <a:lnTo>
                    <a:pt x="40654" y="27790"/>
                  </a:lnTo>
                  <a:cubicBezTo>
                    <a:pt x="40654" y="19202"/>
                    <a:pt x="34091" y="12118"/>
                    <a:pt x="25719" y="11287"/>
                  </a:cubicBezTo>
                  <a:lnTo>
                    <a:pt x="25719" y="5385"/>
                  </a:lnTo>
                  <a:cubicBezTo>
                    <a:pt x="25719" y="2411"/>
                    <a:pt x="23303" y="0"/>
                    <a:pt x="20329" y="0"/>
                  </a:cubicBezTo>
                  <a:cubicBezTo>
                    <a:pt x="17355" y="0"/>
                    <a:pt x="14944" y="2411"/>
                    <a:pt x="14944" y="5385"/>
                  </a:cubicBezTo>
                  <a:lnTo>
                    <a:pt x="14944" y="11546"/>
                  </a:lnTo>
                  <a:cubicBezTo>
                    <a:pt x="6444" y="13194"/>
                    <a:pt x="4" y="20689"/>
                    <a:pt x="4" y="29663"/>
                  </a:cubicBezTo>
                  <a:cubicBezTo>
                    <a:pt x="4" y="39840"/>
                    <a:pt x="8283" y="48124"/>
                    <a:pt x="18461" y="48124"/>
                  </a:cubicBezTo>
                  <a:lnTo>
                    <a:pt x="22194" y="48124"/>
                  </a:lnTo>
                  <a:cubicBezTo>
                    <a:pt x="26431" y="48124"/>
                    <a:pt x="29875" y="51573"/>
                    <a:pt x="29875" y="55805"/>
                  </a:cubicBezTo>
                  <a:cubicBezTo>
                    <a:pt x="29875" y="60042"/>
                    <a:pt x="26426" y="63491"/>
                    <a:pt x="22194" y="63491"/>
                  </a:cubicBezTo>
                  <a:lnTo>
                    <a:pt x="16592" y="63491"/>
                  </a:lnTo>
                  <a:cubicBezTo>
                    <a:pt x="13380" y="63491"/>
                    <a:pt x="10770" y="60881"/>
                    <a:pt x="10770" y="57674"/>
                  </a:cubicBezTo>
                  <a:cubicBezTo>
                    <a:pt x="10770" y="54699"/>
                    <a:pt x="8360" y="52289"/>
                    <a:pt x="5385" y="52289"/>
                  </a:cubicBezTo>
                  <a:cubicBezTo>
                    <a:pt x="2411" y="52289"/>
                    <a:pt x="0" y="54699"/>
                    <a:pt x="0" y="57674"/>
                  </a:cubicBezTo>
                  <a:cubicBezTo>
                    <a:pt x="0" y="66262"/>
                    <a:pt x="6563" y="73351"/>
                    <a:pt x="14935" y="74181"/>
                  </a:cubicBezTo>
                  <a:lnTo>
                    <a:pt x="14935" y="80079"/>
                  </a:lnTo>
                  <a:cubicBezTo>
                    <a:pt x="14935" y="83054"/>
                    <a:pt x="17351" y="85469"/>
                    <a:pt x="20325" y="85469"/>
                  </a:cubicBezTo>
                  <a:cubicBezTo>
                    <a:pt x="23299" y="85469"/>
                    <a:pt x="25710" y="83054"/>
                    <a:pt x="25710" y="80079"/>
                  </a:cubicBezTo>
                  <a:lnTo>
                    <a:pt x="25710" y="73923"/>
                  </a:lnTo>
                  <a:cubicBezTo>
                    <a:pt x="34218" y="72266"/>
                    <a:pt x="40654" y="64775"/>
                    <a:pt x="40654" y="55797"/>
                  </a:cubicBezTo>
                  <a:lnTo>
                    <a:pt x="40654" y="55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822985" y="3017871"/>
              <a:ext cx="40658" cy="85464"/>
            </a:xfrm>
            <a:custGeom>
              <a:avLst/>
              <a:gdLst/>
              <a:ahLst/>
              <a:cxnLst/>
              <a:rect l="l" t="t" r="r" b="b"/>
              <a:pathLst>
                <a:path w="40658" h="85464" extrusionOk="0">
                  <a:moveTo>
                    <a:pt x="22193" y="63496"/>
                  </a:moveTo>
                  <a:lnTo>
                    <a:pt x="16592" y="63496"/>
                  </a:lnTo>
                  <a:cubicBezTo>
                    <a:pt x="13385" y="63496"/>
                    <a:pt x="10775" y="60886"/>
                    <a:pt x="10775" y="57674"/>
                  </a:cubicBezTo>
                  <a:cubicBezTo>
                    <a:pt x="10775" y="54700"/>
                    <a:pt x="8364" y="52289"/>
                    <a:pt x="5389" y="52289"/>
                  </a:cubicBezTo>
                  <a:cubicBezTo>
                    <a:pt x="2411" y="52289"/>
                    <a:pt x="0" y="54700"/>
                    <a:pt x="0" y="57674"/>
                  </a:cubicBezTo>
                  <a:cubicBezTo>
                    <a:pt x="0" y="66262"/>
                    <a:pt x="6567" y="73351"/>
                    <a:pt x="14940" y="74181"/>
                  </a:cubicBezTo>
                  <a:lnTo>
                    <a:pt x="14940" y="80079"/>
                  </a:lnTo>
                  <a:cubicBezTo>
                    <a:pt x="14940" y="83054"/>
                    <a:pt x="17350" y="85464"/>
                    <a:pt x="20329" y="85464"/>
                  </a:cubicBezTo>
                  <a:cubicBezTo>
                    <a:pt x="23303" y="85464"/>
                    <a:pt x="25714" y="83054"/>
                    <a:pt x="25714" y="80079"/>
                  </a:cubicBezTo>
                  <a:lnTo>
                    <a:pt x="25714" y="73919"/>
                  </a:lnTo>
                  <a:cubicBezTo>
                    <a:pt x="34214" y="72271"/>
                    <a:pt x="40654" y="64779"/>
                    <a:pt x="40654" y="55801"/>
                  </a:cubicBezTo>
                  <a:cubicBezTo>
                    <a:pt x="40654" y="45624"/>
                    <a:pt x="32375" y="37341"/>
                    <a:pt x="22197" y="37341"/>
                  </a:cubicBezTo>
                  <a:lnTo>
                    <a:pt x="18465" y="37341"/>
                  </a:lnTo>
                  <a:cubicBezTo>
                    <a:pt x="14228" y="37341"/>
                    <a:pt x="10779" y="33896"/>
                    <a:pt x="10779" y="29659"/>
                  </a:cubicBezTo>
                  <a:cubicBezTo>
                    <a:pt x="10779" y="25422"/>
                    <a:pt x="14228" y="21977"/>
                    <a:pt x="18465" y="21977"/>
                  </a:cubicBezTo>
                  <a:lnTo>
                    <a:pt x="24066" y="21977"/>
                  </a:lnTo>
                  <a:cubicBezTo>
                    <a:pt x="27273" y="21977"/>
                    <a:pt x="29883" y="24587"/>
                    <a:pt x="29883" y="27795"/>
                  </a:cubicBezTo>
                  <a:lnTo>
                    <a:pt x="29883" y="31528"/>
                  </a:lnTo>
                  <a:cubicBezTo>
                    <a:pt x="29883" y="34502"/>
                    <a:pt x="32294" y="36917"/>
                    <a:pt x="35273" y="36917"/>
                  </a:cubicBezTo>
                  <a:cubicBezTo>
                    <a:pt x="38247" y="36917"/>
                    <a:pt x="40658" y="34502"/>
                    <a:pt x="40658" y="31528"/>
                  </a:cubicBezTo>
                  <a:lnTo>
                    <a:pt x="40658" y="27795"/>
                  </a:lnTo>
                  <a:cubicBezTo>
                    <a:pt x="40658" y="19206"/>
                    <a:pt x="34095" y="12122"/>
                    <a:pt x="25718" y="11287"/>
                  </a:cubicBezTo>
                  <a:lnTo>
                    <a:pt x="25718" y="5385"/>
                  </a:lnTo>
                  <a:cubicBezTo>
                    <a:pt x="25718" y="2411"/>
                    <a:pt x="23308" y="0"/>
                    <a:pt x="20333" y="0"/>
                  </a:cubicBezTo>
                  <a:cubicBezTo>
                    <a:pt x="17359" y="0"/>
                    <a:pt x="14944" y="2411"/>
                    <a:pt x="14944" y="5385"/>
                  </a:cubicBezTo>
                  <a:lnTo>
                    <a:pt x="14944" y="11546"/>
                  </a:lnTo>
                  <a:cubicBezTo>
                    <a:pt x="6444" y="13194"/>
                    <a:pt x="4" y="20685"/>
                    <a:pt x="4" y="29663"/>
                  </a:cubicBezTo>
                  <a:cubicBezTo>
                    <a:pt x="4" y="39841"/>
                    <a:pt x="8288" y="48124"/>
                    <a:pt x="18465" y="48124"/>
                  </a:cubicBezTo>
                  <a:lnTo>
                    <a:pt x="22197" y="48124"/>
                  </a:lnTo>
                  <a:cubicBezTo>
                    <a:pt x="26434" y="48124"/>
                    <a:pt x="29879" y="51573"/>
                    <a:pt x="29879" y="55805"/>
                  </a:cubicBezTo>
                  <a:cubicBezTo>
                    <a:pt x="29879" y="60051"/>
                    <a:pt x="26430" y="63496"/>
                    <a:pt x="22193" y="63496"/>
                  </a:cubicBezTo>
                  <a:lnTo>
                    <a:pt x="22193" y="634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5863202" y="3293666"/>
              <a:ext cx="40653" cy="85460"/>
            </a:xfrm>
            <a:custGeom>
              <a:avLst/>
              <a:gdLst/>
              <a:ahLst/>
              <a:cxnLst/>
              <a:rect l="l" t="t" r="r" b="b"/>
              <a:pathLst>
                <a:path w="40653" h="85460" extrusionOk="0">
                  <a:moveTo>
                    <a:pt x="35269" y="36917"/>
                  </a:moveTo>
                  <a:cubicBezTo>
                    <a:pt x="38243" y="36917"/>
                    <a:pt x="40654" y="34502"/>
                    <a:pt x="40654" y="31528"/>
                  </a:cubicBezTo>
                  <a:lnTo>
                    <a:pt x="40654" y="27795"/>
                  </a:lnTo>
                  <a:cubicBezTo>
                    <a:pt x="40654" y="19206"/>
                    <a:pt x="34091" y="12118"/>
                    <a:pt x="25714" y="11287"/>
                  </a:cubicBezTo>
                  <a:lnTo>
                    <a:pt x="25714" y="5385"/>
                  </a:lnTo>
                  <a:cubicBezTo>
                    <a:pt x="25714" y="2411"/>
                    <a:pt x="23303" y="0"/>
                    <a:pt x="20329" y="0"/>
                  </a:cubicBezTo>
                  <a:cubicBezTo>
                    <a:pt x="17355" y="0"/>
                    <a:pt x="14940" y="2411"/>
                    <a:pt x="14940" y="5385"/>
                  </a:cubicBezTo>
                  <a:lnTo>
                    <a:pt x="14940" y="11546"/>
                  </a:lnTo>
                  <a:cubicBezTo>
                    <a:pt x="6440" y="13194"/>
                    <a:pt x="4" y="20685"/>
                    <a:pt x="4" y="29663"/>
                  </a:cubicBezTo>
                  <a:cubicBezTo>
                    <a:pt x="4" y="39841"/>
                    <a:pt x="8283" y="48124"/>
                    <a:pt x="18461" y="48124"/>
                  </a:cubicBezTo>
                  <a:lnTo>
                    <a:pt x="22193" y="48124"/>
                  </a:lnTo>
                  <a:cubicBezTo>
                    <a:pt x="26430" y="48124"/>
                    <a:pt x="29875" y="51573"/>
                    <a:pt x="29875" y="55805"/>
                  </a:cubicBezTo>
                  <a:cubicBezTo>
                    <a:pt x="29875" y="60042"/>
                    <a:pt x="26430" y="63487"/>
                    <a:pt x="22193" y="63487"/>
                  </a:cubicBezTo>
                  <a:lnTo>
                    <a:pt x="16592" y="63487"/>
                  </a:lnTo>
                  <a:cubicBezTo>
                    <a:pt x="13385" y="63487"/>
                    <a:pt x="10775" y="60877"/>
                    <a:pt x="10775" y="57670"/>
                  </a:cubicBezTo>
                  <a:cubicBezTo>
                    <a:pt x="10775" y="54696"/>
                    <a:pt x="8364" y="52280"/>
                    <a:pt x="5389" y="52280"/>
                  </a:cubicBezTo>
                  <a:cubicBezTo>
                    <a:pt x="2411" y="52280"/>
                    <a:pt x="0" y="54696"/>
                    <a:pt x="0" y="57670"/>
                  </a:cubicBezTo>
                  <a:cubicBezTo>
                    <a:pt x="0" y="66258"/>
                    <a:pt x="6563" y="73347"/>
                    <a:pt x="14940" y="74177"/>
                  </a:cubicBezTo>
                  <a:lnTo>
                    <a:pt x="14940" y="80075"/>
                  </a:lnTo>
                  <a:cubicBezTo>
                    <a:pt x="14940" y="83049"/>
                    <a:pt x="17350" y="85460"/>
                    <a:pt x="20329" y="85460"/>
                  </a:cubicBezTo>
                  <a:cubicBezTo>
                    <a:pt x="23303" y="85460"/>
                    <a:pt x="25714" y="83049"/>
                    <a:pt x="25714" y="80075"/>
                  </a:cubicBezTo>
                  <a:lnTo>
                    <a:pt x="25714" y="73914"/>
                  </a:lnTo>
                  <a:cubicBezTo>
                    <a:pt x="34214" y="72266"/>
                    <a:pt x="40654" y="64775"/>
                    <a:pt x="40654" y="55797"/>
                  </a:cubicBezTo>
                  <a:cubicBezTo>
                    <a:pt x="40654" y="45620"/>
                    <a:pt x="32375" y="37336"/>
                    <a:pt x="22198" y="37336"/>
                  </a:cubicBezTo>
                  <a:lnTo>
                    <a:pt x="18465" y="37336"/>
                  </a:lnTo>
                  <a:cubicBezTo>
                    <a:pt x="14224" y="37336"/>
                    <a:pt x="10779" y="33892"/>
                    <a:pt x="10779" y="29655"/>
                  </a:cubicBezTo>
                  <a:cubicBezTo>
                    <a:pt x="10779" y="25418"/>
                    <a:pt x="14224" y="21973"/>
                    <a:pt x="18465" y="21973"/>
                  </a:cubicBezTo>
                  <a:lnTo>
                    <a:pt x="24066" y="21973"/>
                  </a:lnTo>
                  <a:cubicBezTo>
                    <a:pt x="27274" y="21973"/>
                    <a:pt x="29883" y="24583"/>
                    <a:pt x="29883" y="27791"/>
                  </a:cubicBezTo>
                  <a:lnTo>
                    <a:pt x="29883" y="31523"/>
                  </a:lnTo>
                  <a:cubicBezTo>
                    <a:pt x="29879" y="34502"/>
                    <a:pt x="32294" y="36917"/>
                    <a:pt x="35269" y="36917"/>
                  </a:cubicBezTo>
                  <a:lnTo>
                    <a:pt x="35269" y="369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5621524" y="3011775"/>
              <a:ext cx="241313" cy="258557"/>
            </a:xfrm>
            <a:custGeom>
              <a:avLst/>
              <a:gdLst/>
              <a:ahLst/>
              <a:cxnLst/>
              <a:rect l="l" t="t" r="r" b="b"/>
              <a:pathLst>
                <a:path w="241313" h="258557" extrusionOk="0">
                  <a:moveTo>
                    <a:pt x="195355" y="195841"/>
                  </a:moveTo>
                  <a:lnTo>
                    <a:pt x="195355" y="141002"/>
                  </a:lnTo>
                  <a:cubicBezTo>
                    <a:pt x="195355" y="137833"/>
                    <a:pt x="192779" y="135257"/>
                    <a:pt x="189610" y="135257"/>
                  </a:cubicBezTo>
                  <a:cubicBezTo>
                    <a:pt x="186436" y="135257"/>
                    <a:pt x="183864" y="137828"/>
                    <a:pt x="183864" y="141002"/>
                  </a:cubicBezTo>
                  <a:lnTo>
                    <a:pt x="183864" y="212946"/>
                  </a:lnTo>
                  <a:lnTo>
                    <a:pt x="57462" y="212946"/>
                  </a:lnTo>
                  <a:lnTo>
                    <a:pt x="57462" y="103420"/>
                  </a:lnTo>
                  <a:lnTo>
                    <a:pt x="183864" y="103420"/>
                  </a:lnTo>
                  <a:lnTo>
                    <a:pt x="183864" y="114911"/>
                  </a:lnTo>
                  <a:cubicBezTo>
                    <a:pt x="183864" y="118084"/>
                    <a:pt x="186436" y="120656"/>
                    <a:pt x="189610" y="120656"/>
                  </a:cubicBezTo>
                  <a:cubicBezTo>
                    <a:pt x="192779" y="120656"/>
                    <a:pt x="195355" y="118084"/>
                    <a:pt x="195355" y="114911"/>
                  </a:cubicBezTo>
                  <a:lnTo>
                    <a:pt x="195355" y="97674"/>
                  </a:lnTo>
                  <a:cubicBezTo>
                    <a:pt x="195355" y="94781"/>
                    <a:pt x="194529" y="26493"/>
                    <a:pt x="122623" y="346"/>
                  </a:cubicBezTo>
                  <a:cubicBezTo>
                    <a:pt x="121356" y="-115"/>
                    <a:pt x="119966" y="-115"/>
                    <a:pt x="118695" y="346"/>
                  </a:cubicBezTo>
                  <a:cubicBezTo>
                    <a:pt x="46793" y="26493"/>
                    <a:pt x="45967" y="94781"/>
                    <a:pt x="45967" y="97674"/>
                  </a:cubicBezTo>
                  <a:lnTo>
                    <a:pt x="45967" y="195846"/>
                  </a:lnTo>
                  <a:cubicBezTo>
                    <a:pt x="35370" y="197634"/>
                    <a:pt x="24621" y="204248"/>
                    <a:pt x="15749" y="214599"/>
                  </a:cubicBezTo>
                  <a:cubicBezTo>
                    <a:pt x="5885" y="226102"/>
                    <a:pt x="0" y="240385"/>
                    <a:pt x="0" y="252812"/>
                  </a:cubicBezTo>
                  <a:cubicBezTo>
                    <a:pt x="0" y="255986"/>
                    <a:pt x="2572" y="258557"/>
                    <a:pt x="5745" y="258557"/>
                  </a:cubicBezTo>
                  <a:lnTo>
                    <a:pt x="235568" y="258557"/>
                  </a:lnTo>
                  <a:cubicBezTo>
                    <a:pt x="238742" y="258557"/>
                    <a:pt x="241314" y="255986"/>
                    <a:pt x="241314" y="252812"/>
                  </a:cubicBezTo>
                  <a:cubicBezTo>
                    <a:pt x="241314" y="240389"/>
                    <a:pt x="235429" y="226106"/>
                    <a:pt x="225565" y="214599"/>
                  </a:cubicBezTo>
                  <a:cubicBezTo>
                    <a:pt x="216705" y="204243"/>
                    <a:pt x="205952" y="197629"/>
                    <a:pt x="195355" y="195841"/>
                  </a:cubicBezTo>
                  <a:lnTo>
                    <a:pt x="195355" y="195841"/>
                  </a:lnTo>
                  <a:close/>
                  <a:moveTo>
                    <a:pt x="183864" y="223717"/>
                  </a:moveTo>
                  <a:lnTo>
                    <a:pt x="183864" y="247058"/>
                  </a:lnTo>
                  <a:lnTo>
                    <a:pt x="57462" y="247058"/>
                  </a:lnTo>
                  <a:lnTo>
                    <a:pt x="57462" y="223717"/>
                  </a:lnTo>
                  <a:lnTo>
                    <a:pt x="183864" y="223717"/>
                  </a:lnTo>
                  <a:close/>
                  <a:moveTo>
                    <a:pt x="120665" y="11875"/>
                  </a:moveTo>
                  <a:cubicBezTo>
                    <a:pt x="172543" y="31743"/>
                    <a:pt x="181843" y="76019"/>
                    <a:pt x="183508" y="91925"/>
                  </a:cubicBezTo>
                  <a:lnTo>
                    <a:pt x="57826" y="91925"/>
                  </a:lnTo>
                  <a:cubicBezTo>
                    <a:pt x="59483" y="76023"/>
                    <a:pt x="68787" y="31743"/>
                    <a:pt x="120665" y="11875"/>
                  </a:cubicBezTo>
                  <a:lnTo>
                    <a:pt x="120665" y="11875"/>
                  </a:lnTo>
                  <a:close/>
                  <a:moveTo>
                    <a:pt x="24477" y="222068"/>
                  </a:moveTo>
                  <a:cubicBezTo>
                    <a:pt x="31040" y="214412"/>
                    <a:pt x="38624" y="209340"/>
                    <a:pt x="45971" y="207553"/>
                  </a:cubicBezTo>
                  <a:lnTo>
                    <a:pt x="45971" y="247058"/>
                  </a:lnTo>
                  <a:lnTo>
                    <a:pt x="12033" y="247058"/>
                  </a:lnTo>
                  <a:cubicBezTo>
                    <a:pt x="13520" y="238754"/>
                    <a:pt x="18007" y="229619"/>
                    <a:pt x="24477" y="222068"/>
                  </a:cubicBezTo>
                  <a:lnTo>
                    <a:pt x="24477" y="222068"/>
                  </a:lnTo>
                  <a:close/>
                  <a:moveTo>
                    <a:pt x="195355" y="247058"/>
                  </a:moveTo>
                  <a:lnTo>
                    <a:pt x="195355" y="207553"/>
                  </a:lnTo>
                  <a:cubicBezTo>
                    <a:pt x="202698" y="209340"/>
                    <a:pt x="210282" y="214412"/>
                    <a:pt x="216849" y="222068"/>
                  </a:cubicBezTo>
                  <a:cubicBezTo>
                    <a:pt x="223315" y="229614"/>
                    <a:pt x="227806" y="238754"/>
                    <a:pt x="229293" y="247054"/>
                  </a:cubicBezTo>
                  <a:lnTo>
                    <a:pt x="195355" y="2470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5736800" y="3241957"/>
              <a:ext cx="10774" cy="10774"/>
            </a:xfrm>
            <a:custGeom>
              <a:avLst/>
              <a:gdLst/>
              <a:ahLst/>
              <a:cxnLst/>
              <a:rect l="l" t="t" r="r" b="b"/>
              <a:pathLst>
                <a:path w="10774" h="10774" extrusionOk="0">
                  <a:moveTo>
                    <a:pt x="10775" y="5385"/>
                  </a:moveTo>
                  <a:cubicBezTo>
                    <a:pt x="10775" y="8360"/>
                    <a:pt x="8364" y="10775"/>
                    <a:pt x="5390" y="10775"/>
                  </a:cubicBezTo>
                  <a:cubicBezTo>
                    <a:pt x="2415" y="10775"/>
                    <a:pt x="0" y="8360"/>
                    <a:pt x="0" y="5385"/>
                  </a:cubicBezTo>
                  <a:cubicBezTo>
                    <a:pt x="0" y="2411"/>
                    <a:pt x="2415" y="0"/>
                    <a:pt x="5390" y="0"/>
                  </a:cubicBezTo>
                  <a:cubicBezTo>
                    <a:pt x="8364" y="0"/>
                    <a:pt x="10775" y="2411"/>
                    <a:pt x="10775" y="5385"/>
                  </a:cubicBezTo>
                  <a:lnTo>
                    <a:pt x="10775" y="5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5782763" y="3241957"/>
              <a:ext cx="10774" cy="10774"/>
            </a:xfrm>
            <a:custGeom>
              <a:avLst/>
              <a:gdLst/>
              <a:ahLst/>
              <a:cxnLst/>
              <a:rect l="l" t="t" r="r" b="b"/>
              <a:pathLst>
                <a:path w="10774" h="10774" extrusionOk="0">
                  <a:moveTo>
                    <a:pt x="10775" y="5385"/>
                  </a:moveTo>
                  <a:cubicBezTo>
                    <a:pt x="10775" y="8360"/>
                    <a:pt x="8364" y="10775"/>
                    <a:pt x="5390" y="10775"/>
                  </a:cubicBezTo>
                  <a:cubicBezTo>
                    <a:pt x="2415" y="10775"/>
                    <a:pt x="0" y="8360"/>
                    <a:pt x="0" y="5385"/>
                  </a:cubicBezTo>
                  <a:cubicBezTo>
                    <a:pt x="0" y="2411"/>
                    <a:pt x="2415" y="0"/>
                    <a:pt x="5390" y="0"/>
                  </a:cubicBezTo>
                  <a:cubicBezTo>
                    <a:pt x="8364" y="0"/>
                    <a:pt x="10775" y="2411"/>
                    <a:pt x="10775" y="5385"/>
                  </a:cubicBezTo>
                  <a:lnTo>
                    <a:pt x="10775" y="5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5759781" y="3241957"/>
              <a:ext cx="10774" cy="10774"/>
            </a:xfrm>
            <a:custGeom>
              <a:avLst/>
              <a:gdLst/>
              <a:ahLst/>
              <a:cxnLst/>
              <a:rect l="l" t="t" r="r" b="b"/>
              <a:pathLst>
                <a:path w="10774" h="10774" extrusionOk="0">
                  <a:moveTo>
                    <a:pt x="10775" y="5385"/>
                  </a:moveTo>
                  <a:cubicBezTo>
                    <a:pt x="10775" y="8360"/>
                    <a:pt x="8364" y="10775"/>
                    <a:pt x="5389" y="10775"/>
                  </a:cubicBezTo>
                  <a:cubicBezTo>
                    <a:pt x="2415" y="10775"/>
                    <a:pt x="0" y="8360"/>
                    <a:pt x="0" y="5385"/>
                  </a:cubicBezTo>
                  <a:cubicBezTo>
                    <a:pt x="0" y="2411"/>
                    <a:pt x="2415" y="0"/>
                    <a:pt x="5389" y="0"/>
                  </a:cubicBezTo>
                  <a:cubicBezTo>
                    <a:pt x="8364" y="0"/>
                    <a:pt x="10775" y="2411"/>
                    <a:pt x="10775" y="5385"/>
                  </a:cubicBezTo>
                  <a:lnTo>
                    <a:pt x="10775" y="5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5690833" y="3241957"/>
              <a:ext cx="10774" cy="10774"/>
            </a:xfrm>
            <a:custGeom>
              <a:avLst/>
              <a:gdLst/>
              <a:ahLst/>
              <a:cxnLst/>
              <a:rect l="l" t="t" r="r" b="b"/>
              <a:pathLst>
                <a:path w="10774" h="10774" extrusionOk="0">
                  <a:moveTo>
                    <a:pt x="10775" y="5385"/>
                  </a:moveTo>
                  <a:cubicBezTo>
                    <a:pt x="10775" y="8360"/>
                    <a:pt x="8364" y="10775"/>
                    <a:pt x="5389" y="10775"/>
                  </a:cubicBezTo>
                  <a:cubicBezTo>
                    <a:pt x="2415" y="10775"/>
                    <a:pt x="0" y="8360"/>
                    <a:pt x="0" y="5385"/>
                  </a:cubicBezTo>
                  <a:cubicBezTo>
                    <a:pt x="0" y="2411"/>
                    <a:pt x="2415" y="0"/>
                    <a:pt x="5389" y="0"/>
                  </a:cubicBezTo>
                  <a:cubicBezTo>
                    <a:pt x="8364" y="0"/>
                    <a:pt x="10775" y="2411"/>
                    <a:pt x="10775" y="5385"/>
                  </a:cubicBezTo>
                  <a:lnTo>
                    <a:pt x="10775" y="5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5713814" y="3241957"/>
              <a:ext cx="10774" cy="10774"/>
            </a:xfrm>
            <a:custGeom>
              <a:avLst/>
              <a:gdLst/>
              <a:ahLst/>
              <a:cxnLst/>
              <a:rect l="l" t="t" r="r" b="b"/>
              <a:pathLst>
                <a:path w="10774" h="10774" extrusionOk="0">
                  <a:moveTo>
                    <a:pt x="10775" y="5385"/>
                  </a:moveTo>
                  <a:cubicBezTo>
                    <a:pt x="10775" y="8360"/>
                    <a:pt x="8364" y="10775"/>
                    <a:pt x="5390" y="10775"/>
                  </a:cubicBezTo>
                  <a:cubicBezTo>
                    <a:pt x="2415" y="10775"/>
                    <a:pt x="0" y="8360"/>
                    <a:pt x="0" y="5385"/>
                  </a:cubicBezTo>
                  <a:cubicBezTo>
                    <a:pt x="0" y="2411"/>
                    <a:pt x="2415" y="0"/>
                    <a:pt x="5390" y="0"/>
                  </a:cubicBezTo>
                  <a:cubicBezTo>
                    <a:pt x="8368" y="0"/>
                    <a:pt x="10775" y="2411"/>
                    <a:pt x="10775" y="5385"/>
                  </a:cubicBezTo>
                  <a:lnTo>
                    <a:pt x="10775" y="5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5702328" y="3127046"/>
              <a:ext cx="79719" cy="79719"/>
            </a:xfrm>
            <a:custGeom>
              <a:avLst/>
              <a:gdLst/>
              <a:ahLst/>
              <a:cxnLst/>
              <a:rect l="l" t="t" r="r" b="b"/>
              <a:pathLst>
                <a:path w="79719" h="79719" extrusionOk="0">
                  <a:moveTo>
                    <a:pt x="0" y="39858"/>
                  </a:moveTo>
                  <a:cubicBezTo>
                    <a:pt x="0" y="61839"/>
                    <a:pt x="17880" y="79719"/>
                    <a:pt x="39862" y="79719"/>
                  </a:cubicBezTo>
                  <a:cubicBezTo>
                    <a:pt x="61839" y="79719"/>
                    <a:pt x="79719" y="61839"/>
                    <a:pt x="79719" y="39858"/>
                  </a:cubicBezTo>
                  <a:cubicBezTo>
                    <a:pt x="79719" y="17880"/>
                    <a:pt x="61839" y="0"/>
                    <a:pt x="39862" y="0"/>
                  </a:cubicBezTo>
                  <a:cubicBezTo>
                    <a:pt x="17880" y="0"/>
                    <a:pt x="0" y="17880"/>
                    <a:pt x="0" y="39858"/>
                  </a:cubicBezTo>
                  <a:lnTo>
                    <a:pt x="0" y="39858"/>
                  </a:lnTo>
                  <a:close/>
                  <a:moveTo>
                    <a:pt x="68944" y="39858"/>
                  </a:moveTo>
                  <a:cubicBezTo>
                    <a:pt x="68944" y="55894"/>
                    <a:pt x="55899" y="68944"/>
                    <a:pt x="39857" y="68944"/>
                  </a:cubicBezTo>
                  <a:cubicBezTo>
                    <a:pt x="23820" y="68944"/>
                    <a:pt x="10770" y="55894"/>
                    <a:pt x="10770" y="39858"/>
                  </a:cubicBezTo>
                  <a:cubicBezTo>
                    <a:pt x="10770" y="23820"/>
                    <a:pt x="23820" y="10770"/>
                    <a:pt x="39857" y="10770"/>
                  </a:cubicBezTo>
                  <a:cubicBezTo>
                    <a:pt x="55899" y="10770"/>
                    <a:pt x="68944" y="23820"/>
                    <a:pt x="68944" y="39858"/>
                  </a:cubicBezTo>
                  <a:lnTo>
                    <a:pt x="68944" y="398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5731072" y="3150027"/>
              <a:ext cx="16501" cy="16494"/>
            </a:xfrm>
            <a:custGeom>
              <a:avLst/>
              <a:gdLst/>
              <a:ahLst/>
              <a:cxnLst/>
              <a:rect l="l" t="t" r="r" b="b"/>
              <a:pathLst>
                <a:path w="16501" h="16494" extrusionOk="0">
                  <a:moveTo>
                    <a:pt x="7304" y="1576"/>
                  </a:moveTo>
                  <a:lnTo>
                    <a:pt x="1559" y="7322"/>
                  </a:lnTo>
                  <a:cubicBezTo>
                    <a:pt x="-399" y="9283"/>
                    <a:pt x="-534" y="12520"/>
                    <a:pt x="1275" y="14630"/>
                  </a:cubicBezTo>
                  <a:cubicBezTo>
                    <a:pt x="3288" y="16986"/>
                    <a:pt x="6991" y="17130"/>
                    <a:pt x="9177" y="14940"/>
                  </a:cubicBezTo>
                  <a:lnTo>
                    <a:pt x="14922" y="9194"/>
                  </a:lnTo>
                  <a:cubicBezTo>
                    <a:pt x="17028" y="7093"/>
                    <a:pt x="17028" y="3682"/>
                    <a:pt x="14922" y="1576"/>
                  </a:cubicBezTo>
                  <a:cubicBezTo>
                    <a:pt x="12821" y="-525"/>
                    <a:pt x="9410" y="-525"/>
                    <a:pt x="7304" y="1576"/>
                  </a:cubicBezTo>
                  <a:lnTo>
                    <a:pt x="7304" y="15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5736799" y="3161515"/>
              <a:ext cx="22261" cy="22245"/>
            </a:xfrm>
            <a:custGeom>
              <a:avLst/>
              <a:gdLst/>
              <a:ahLst/>
              <a:cxnLst/>
              <a:rect l="l" t="t" r="r" b="b"/>
              <a:pathLst>
                <a:path w="22261" h="22245" extrusionOk="0">
                  <a:moveTo>
                    <a:pt x="1577" y="20688"/>
                  </a:moveTo>
                  <a:cubicBezTo>
                    <a:pt x="3653" y="22764"/>
                    <a:pt x="7123" y="22764"/>
                    <a:pt x="9195" y="20688"/>
                  </a:cubicBezTo>
                  <a:lnTo>
                    <a:pt x="20685" y="9197"/>
                  </a:lnTo>
                  <a:cubicBezTo>
                    <a:pt x="22787" y="7096"/>
                    <a:pt x="22787" y="3681"/>
                    <a:pt x="20685" y="1579"/>
                  </a:cubicBezTo>
                  <a:cubicBezTo>
                    <a:pt x="18580" y="-526"/>
                    <a:pt x="15169" y="-526"/>
                    <a:pt x="13067" y="1579"/>
                  </a:cubicBezTo>
                  <a:lnTo>
                    <a:pt x="1572" y="13070"/>
                  </a:lnTo>
                  <a:cubicBezTo>
                    <a:pt x="-525" y="15172"/>
                    <a:pt x="-525" y="18587"/>
                    <a:pt x="1577" y="20688"/>
                  </a:cubicBezTo>
                  <a:lnTo>
                    <a:pt x="1577" y="20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5707717" y="3281815"/>
              <a:ext cx="68944" cy="91929"/>
            </a:xfrm>
            <a:custGeom>
              <a:avLst/>
              <a:gdLst/>
              <a:ahLst/>
              <a:cxnLst/>
              <a:rect l="l" t="t" r="r" b="b"/>
              <a:pathLst>
                <a:path w="68944" h="91929" extrusionOk="0">
                  <a:moveTo>
                    <a:pt x="0" y="34472"/>
                  </a:moveTo>
                  <a:cubicBezTo>
                    <a:pt x="0" y="15435"/>
                    <a:pt x="15431" y="0"/>
                    <a:pt x="34472" y="0"/>
                  </a:cubicBezTo>
                  <a:cubicBezTo>
                    <a:pt x="53513" y="0"/>
                    <a:pt x="68944" y="15435"/>
                    <a:pt x="68944" y="34472"/>
                  </a:cubicBezTo>
                  <a:cubicBezTo>
                    <a:pt x="68944" y="53513"/>
                    <a:pt x="34472" y="91930"/>
                    <a:pt x="34472" y="91930"/>
                  </a:cubicBezTo>
                  <a:cubicBezTo>
                    <a:pt x="34472" y="91930"/>
                    <a:pt x="0" y="53518"/>
                    <a:pt x="0" y="34472"/>
                  </a:cubicBezTo>
                  <a:lnTo>
                    <a:pt x="0" y="34472"/>
                  </a:lnTo>
                  <a:close/>
                </a:path>
              </a:pathLst>
            </a:custGeom>
            <a:solidFill>
              <a:srgbClr val="E988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5724953" y="3281815"/>
              <a:ext cx="34472" cy="51708"/>
            </a:xfrm>
            <a:custGeom>
              <a:avLst/>
              <a:gdLst/>
              <a:ahLst/>
              <a:cxnLst/>
              <a:rect l="l" t="t" r="r" b="b"/>
              <a:pathLst>
                <a:path w="34472" h="51708" extrusionOk="0">
                  <a:moveTo>
                    <a:pt x="0" y="17236"/>
                  </a:moveTo>
                  <a:cubicBezTo>
                    <a:pt x="0" y="7716"/>
                    <a:pt x="7716" y="0"/>
                    <a:pt x="17236" y="0"/>
                  </a:cubicBezTo>
                  <a:cubicBezTo>
                    <a:pt x="26757" y="0"/>
                    <a:pt x="34472" y="7716"/>
                    <a:pt x="34472" y="17236"/>
                  </a:cubicBezTo>
                  <a:cubicBezTo>
                    <a:pt x="34472" y="26761"/>
                    <a:pt x="17236" y="51708"/>
                    <a:pt x="17236" y="51708"/>
                  </a:cubicBezTo>
                  <a:cubicBezTo>
                    <a:pt x="17236" y="51708"/>
                    <a:pt x="0" y="26757"/>
                    <a:pt x="0" y="17236"/>
                  </a:cubicBezTo>
                  <a:lnTo>
                    <a:pt x="0" y="17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5702328" y="3276430"/>
              <a:ext cx="79719" cy="102704"/>
            </a:xfrm>
            <a:custGeom>
              <a:avLst/>
              <a:gdLst/>
              <a:ahLst/>
              <a:cxnLst/>
              <a:rect l="l" t="t" r="r" b="b"/>
              <a:pathLst>
                <a:path w="79719" h="102704" extrusionOk="0">
                  <a:moveTo>
                    <a:pt x="39862" y="0"/>
                  </a:moveTo>
                  <a:cubicBezTo>
                    <a:pt x="17880" y="0"/>
                    <a:pt x="0" y="17880"/>
                    <a:pt x="0" y="39857"/>
                  </a:cubicBezTo>
                  <a:cubicBezTo>
                    <a:pt x="0" y="60364"/>
                    <a:pt x="32184" y="96824"/>
                    <a:pt x="35854" y="100912"/>
                  </a:cubicBezTo>
                  <a:cubicBezTo>
                    <a:pt x="36874" y="102052"/>
                    <a:pt x="38332" y="102705"/>
                    <a:pt x="39862" y="102705"/>
                  </a:cubicBezTo>
                  <a:cubicBezTo>
                    <a:pt x="41387" y="102705"/>
                    <a:pt x="42845" y="102052"/>
                    <a:pt x="43870" y="100912"/>
                  </a:cubicBezTo>
                  <a:cubicBezTo>
                    <a:pt x="47539" y="96824"/>
                    <a:pt x="79719" y="60369"/>
                    <a:pt x="79719" y="39857"/>
                  </a:cubicBezTo>
                  <a:cubicBezTo>
                    <a:pt x="79719" y="17884"/>
                    <a:pt x="61839" y="0"/>
                    <a:pt x="39862" y="0"/>
                  </a:cubicBezTo>
                  <a:lnTo>
                    <a:pt x="39862" y="0"/>
                  </a:lnTo>
                  <a:close/>
                  <a:moveTo>
                    <a:pt x="51708" y="22621"/>
                  </a:moveTo>
                  <a:cubicBezTo>
                    <a:pt x="51708" y="26545"/>
                    <a:pt x="46141" y="37324"/>
                    <a:pt x="39862" y="47306"/>
                  </a:cubicBezTo>
                  <a:cubicBezTo>
                    <a:pt x="33578" y="37324"/>
                    <a:pt x="28011" y="26553"/>
                    <a:pt x="28011" y="22621"/>
                  </a:cubicBezTo>
                  <a:cubicBezTo>
                    <a:pt x="28011" y="16088"/>
                    <a:pt x="33328" y="10775"/>
                    <a:pt x="39862" y="10775"/>
                  </a:cubicBezTo>
                  <a:cubicBezTo>
                    <a:pt x="46395" y="10775"/>
                    <a:pt x="51708" y="16088"/>
                    <a:pt x="51708" y="22621"/>
                  </a:cubicBezTo>
                  <a:lnTo>
                    <a:pt x="51708" y="22621"/>
                  </a:lnTo>
                  <a:close/>
                  <a:moveTo>
                    <a:pt x="39862" y="89108"/>
                  </a:moveTo>
                  <a:cubicBezTo>
                    <a:pt x="27240" y="74190"/>
                    <a:pt x="10775" y="50996"/>
                    <a:pt x="10775" y="39857"/>
                  </a:cubicBezTo>
                  <a:cubicBezTo>
                    <a:pt x="10775" y="32934"/>
                    <a:pt x="13207" y="26570"/>
                    <a:pt x="17266" y="21570"/>
                  </a:cubicBezTo>
                  <a:cubicBezTo>
                    <a:pt x="17249" y="21918"/>
                    <a:pt x="17236" y="22265"/>
                    <a:pt x="17236" y="22621"/>
                  </a:cubicBezTo>
                  <a:cubicBezTo>
                    <a:pt x="17236" y="33282"/>
                    <a:pt x="32392" y="55759"/>
                    <a:pt x="35430" y="60157"/>
                  </a:cubicBezTo>
                  <a:cubicBezTo>
                    <a:pt x="36434" y="61610"/>
                    <a:pt x="38095" y="62479"/>
                    <a:pt x="39862" y="62479"/>
                  </a:cubicBezTo>
                  <a:cubicBezTo>
                    <a:pt x="41633" y="62479"/>
                    <a:pt x="43289" y="61610"/>
                    <a:pt x="44294" y="60157"/>
                  </a:cubicBezTo>
                  <a:cubicBezTo>
                    <a:pt x="47331" y="55755"/>
                    <a:pt x="62483" y="33277"/>
                    <a:pt x="62483" y="22621"/>
                  </a:cubicBezTo>
                  <a:cubicBezTo>
                    <a:pt x="62483" y="22270"/>
                    <a:pt x="62470" y="21918"/>
                    <a:pt x="62457" y="21570"/>
                  </a:cubicBezTo>
                  <a:cubicBezTo>
                    <a:pt x="66512" y="26570"/>
                    <a:pt x="68944" y="32930"/>
                    <a:pt x="68944" y="39857"/>
                  </a:cubicBezTo>
                  <a:cubicBezTo>
                    <a:pt x="68944" y="50988"/>
                    <a:pt x="52479" y="74185"/>
                    <a:pt x="39862" y="89108"/>
                  </a:cubicBezTo>
                  <a:lnTo>
                    <a:pt x="39862" y="89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60" name="Google Shape;460;p18"/>
          <p:cNvCxnSpPr>
            <a:cxnSpLocks/>
            <a:stCxn id="376" idx="0"/>
            <a:endCxn id="373" idx="1"/>
          </p:cNvCxnSpPr>
          <p:nvPr/>
        </p:nvCxnSpPr>
        <p:spPr>
          <a:xfrm rot="5400000" flipH="1" flipV="1">
            <a:off x="2622099" y="426101"/>
            <a:ext cx="384472" cy="2553144"/>
          </a:xfrm>
          <a:prstGeom prst="bentConnector3">
            <a:avLst>
              <a:gd name="adj1" fmla="val 20759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18"/>
          <p:cNvCxnSpPr>
            <a:cxnSpLocks/>
            <a:stCxn id="375" idx="0"/>
            <a:endCxn id="373" idx="7"/>
          </p:cNvCxnSpPr>
          <p:nvPr/>
        </p:nvCxnSpPr>
        <p:spPr>
          <a:xfrm rot="16200000" flipV="1">
            <a:off x="6136054" y="425212"/>
            <a:ext cx="384472" cy="2554921"/>
          </a:xfrm>
          <a:prstGeom prst="bentConnector3">
            <a:avLst>
              <a:gd name="adj1" fmla="val 20759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18"/>
          <p:cNvCxnSpPr>
            <a:stCxn id="382" idx="3"/>
            <a:endCxn id="374" idx="2"/>
          </p:cNvCxnSpPr>
          <p:nvPr/>
        </p:nvCxnSpPr>
        <p:spPr>
          <a:xfrm>
            <a:off x="2555425" y="4197901"/>
            <a:ext cx="1683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463" name="Google Shape;463;p18"/>
          <p:cNvCxnSpPr>
            <a:stCxn id="386" idx="1"/>
            <a:endCxn id="374" idx="6"/>
          </p:cNvCxnSpPr>
          <p:nvPr/>
        </p:nvCxnSpPr>
        <p:spPr>
          <a:xfrm rot="10800000">
            <a:off x="4904550" y="4197901"/>
            <a:ext cx="168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AC7C43-2CAC-D46B-0E30-36B835C15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530" y="1446204"/>
            <a:ext cx="958106" cy="937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F0ADC3-29E8-1D82-F131-2C1419B99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718" y="2004414"/>
            <a:ext cx="446089" cy="446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97DF08-BD8B-775E-9614-CA93B79DE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446" y="2007583"/>
            <a:ext cx="452836" cy="452836"/>
          </a:xfrm>
          <a:prstGeom prst="rect">
            <a:avLst/>
          </a:prstGeom>
        </p:spPr>
      </p:pic>
      <p:sp>
        <p:nvSpPr>
          <p:cNvPr id="14" name="Google Shape;383;p18">
            <a:extLst>
              <a:ext uri="{FF2B5EF4-FFF2-40B4-BE49-F238E27FC236}">
                <a16:creationId xmlns:a16="http://schemas.microsoft.com/office/drawing/2014/main" id="{32E1817E-333A-A6AC-ECC0-D2BBD895CEB8}"/>
              </a:ext>
            </a:extLst>
          </p:cNvPr>
          <p:cNvSpPr txBox="1"/>
          <p:nvPr/>
        </p:nvSpPr>
        <p:spPr>
          <a:xfrm>
            <a:off x="3580552" y="2594883"/>
            <a:ext cx="1967704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Customers</a:t>
            </a:r>
            <a:endParaRPr sz="1100" b="1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" name="Google Shape;385;p18">
            <a:extLst>
              <a:ext uri="{FF2B5EF4-FFF2-40B4-BE49-F238E27FC236}">
                <a16:creationId xmlns:a16="http://schemas.microsoft.com/office/drawing/2014/main" id="{DB26A66B-B8EC-3884-1E3C-FDFA162F7099}"/>
              </a:ext>
            </a:extLst>
          </p:cNvPr>
          <p:cNvSpPr txBox="1"/>
          <p:nvPr/>
        </p:nvSpPr>
        <p:spPr>
          <a:xfrm>
            <a:off x="4179182" y="3465589"/>
            <a:ext cx="842678" cy="25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Platforms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8" name="Google Shape;463;p18">
            <a:extLst>
              <a:ext uri="{FF2B5EF4-FFF2-40B4-BE49-F238E27FC236}">
                <a16:creationId xmlns:a16="http://schemas.microsoft.com/office/drawing/2014/main" id="{DA0C3F43-FD4D-D5F3-1ED9-1A4E6E1A5089}"/>
              </a:ext>
            </a:extLst>
          </p:cNvPr>
          <p:cNvCxnSpPr>
            <a:cxnSpLocks/>
          </p:cNvCxnSpPr>
          <p:nvPr/>
        </p:nvCxnSpPr>
        <p:spPr>
          <a:xfrm flipH="1">
            <a:off x="5021860" y="3643338"/>
            <a:ext cx="320035" cy="273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30" name="Google Shape;462;p18">
            <a:extLst>
              <a:ext uri="{FF2B5EF4-FFF2-40B4-BE49-F238E27FC236}">
                <a16:creationId xmlns:a16="http://schemas.microsoft.com/office/drawing/2014/main" id="{5ACAAB20-4074-14AC-A1FA-793F3BB28A77}"/>
              </a:ext>
            </a:extLst>
          </p:cNvPr>
          <p:cNvCxnSpPr>
            <a:cxnSpLocks/>
          </p:cNvCxnSpPr>
          <p:nvPr/>
        </p:nvCxnSpPr>
        <p:spPr>
          <a:xfrm>
            <a:off x="3884285" y="3623871"/>
            <a:ext cx="3083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/>
          <p:nvPr/>
        </p:nvSpPr>
        <p:spPr>
          <a:xfrm>
            <a:off x="3892100" y="1325383"/>
            <a:ext cx="1357536" cy="126362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4239450" y="3865359"/>
            <a:ext cx="665100" cy="66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5" name="Google Shape;375;p18"/>
          <p:cNvSpPr/>
          <p:nvPr/>
        </p:nvSpPr>
        <p:spPr>
          <a:xfrm>
            <a:off x="7273200" y="1894909"/>
            <a:ext cx="665100" cy="66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1205213" y="1894909"/>
            <a:ext cx="665100" cy="66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7" name="Google Shape;377;p18"/>
          <p:cNvSpPr txBox="1">
            <a:spLocks noGrp="1"/>
          </p:cNvSpPr>
          <p:nvPr>
            <p:ph type="title"/>
          </p:nvPr>
        </p:nvSpPr>
        <p:spPr>
          <a:xfrm>
            <a:off x="0" y="150946"/>
            <a:ext cx="9143999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Customers Information</a:t>
            </a:r>
            <a:endParaRPr dirty="0"/>
          </a:p>
        </p:txBody>
      </p:sp>
      <p:sp>
        <p:nvSpPr>
          <p:cNvPr id="379" name="Google Shape;379;p18"/>
          <p:cNvSpPr txBox="1"/>
          <p:nvPr/>
        </p:nvSpPr>
        <p:spPr>
          <a:xfrm>
            <a:off x="2085656" y="2888513"/>
            <a:ext cx="2098200" cy="51451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AtliQ E-store &amp; AtliQ Exclusive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457225" y="3997051"/>
            <a:ext cx="2098200" cy="401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Direct Channel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4" name="Google Shape;384;p18"/>
          <p:cNvSpPr txBox="1"/>
          <p:nvPr/>
        </p:nvSpPr>
        <p:spPr>
          <a:xfrm>
            <a:off x="4964819" y="2891476"/>
            <a:ext cx="2098200" cy="511549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Neptune, Kem-Chho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5" name="Google Shape;385;p18"/>
          <p:cNvSpPr txBox="1"/>
          <p:nvPr/>
        </p:nvSpPr>
        <p:spPr>
          <a:xfrm>
            <a:off x="3612633" y="4537100"/>
            <a:ext cx="196770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Channels type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6593250" y="3997051"/>
            <a:ext cx="2098200" cy="401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Distributor Channel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88" name="Google Shape;388;p18"/>
          <p:cNvCxnSpPr>
            <a:cxnSpLocks/>
            <a:stCxn id="373" idx="2"/>
            <a:endCxn id="379" idx="0"/>
          </p:cNvCxnSpPr>
          <p:nvPr/>
        </p:nvCxnSpPr>
        <p:spPr>
          <a:xfrm rot="10800000" flipV="1">
            <a:off x="3134756" y="1957197"/>
            <a:ext cx="757344" cy="931316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18"/>
          <p:cNvCxnSpPr>
            <a:cxnSpLocks/>
            <a:stCxn id="373" idx="6"/>
            <a:endCxn id="384" idx="0"/>
          </p:cNvCxnSpPr>
          <p:nvPr/>
        </p:nvCxnSpPr>
        <p:spPr>
          <a:xfrm>
            <a:off x="5249636" y="1957197"/>
            <a:ext cx="764283" cy="934279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Google Shape;390;p18"/>
          <p:cNvCxnSpPr>
            <a:cxnSpLocks/>
            <a:stCxn id="379" idx="1"/>
            <a:endCxn id="382" idx="0"/>
          </p:cNvCxnSpPr>
          <p:nvPr/>
        </p:nvCxnSpPr>
        <p:spPr>
          <a:xfrm rot="10800000" flipV="1">
            <a:off x="1506326" y="3145769"/>
            <a:ext cx="579331" cy="851281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" name="Google Shape;391;p18"/>
          <p:cNvCxnSpPr>
            <a:cxnSpLocks/>
            <a:stCxn id="384" idx="3"/>
            <a:endCxn id="386" idx="0"/>
          </p:cNvCxnSpPr>
          <p:nvPr/>
        </p:nvCxnSpPr>
        <p:spPr>
          <a:xfrm>
            <a:off x="7063019" y="3147251"/>
            <a:ext cx="579331" cy="849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09" name="Google Shape;409;p18"/>
          <p:cNvGrpSpPr/>
          <p:nvPr/>
        </p:nvGrpSpPr>
        <p:grpSpPr>
          <a:xfrm>
            <a:off x="4398840" y="3997057"/>
            <a:ext cx="350993" cy="400201"/>
            <a:chOff x="5581666" y="3011775"/>
            <a:chExt cx="322189" cy="367359"/>
          </a:xfrm>
        </p:grpSpPr>
        <p:sp>
          <p:nvSpPr>
            <p:cNvPr id="410" name="Google Shape;410;p18"/>
            <p:cNvSpPr/>
            <p:nvPr/>
          </p:nvSpPr>
          <p:spPr>
            <a:xfrm>
              <a:off x="5673241" y="3109445"/>
              <a:ext cx="137892" cy="155133"/>
            </a:xfrm>
            <a:custGeom>
              <a:avLst/>
              <a:gdLst/>
              <a:ahLst/>
              <a:cxnLst/>
              <a:rect l="l" t="t" r="r" b="b"/>
              <a:pathLst>
                <a:path w="137892" h="155133" extrusionOk="0">
                  <a:moveTo>
                    <a:pt x="0" y="0"/>
                  </a:moveTo>
                  <a:lnTo>
                    <a:pt x="137893" y="0"/>
                  </a:lnTo>
                  <a:lnTo>
                    <a:pt x="137893" y="155133"/>
                  </a:lnTo>
                  <a:lnTo>
                    <a:pt x="0" y="155133"/>
                  </a:lnTo>
                  <a:close/>
                </a:path>
              </a:pathLst>
            </a:custGeom>
            <a:solidFill>
              <a:srgbClr val="F8F8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5673241" y="3109445"/>
              <a:ext cx="17236" cy="155133"/>
            </a:xfrm>
            <a:custGeom>
              <a:avLst/>
              <a:gdLst/>
              <a:ahLst/>
              <a:cxnLst/>
              <a:rect l="l" t="t" r="r" b="b"/>
              <a:pathLst>
                <a:path w="17236" h="155133" extrusionOk="0">
                  <a:moveTo>
                    <a:pt x="0" y="0"/>
                  </a:moveTo>
                  <a:lnTo>
                    <a:pt x="17236" y="0"/>
                  </a:lnTo>
                  <a:lnTo>
                    <a:pt x="17236" y="155133"/>
                  </a:lnTo>
                  <a:lnTo>
                    <a:pt x="0" y="15513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5673241" y="3017515"/>
              <a:ext cx="137892" cy="91929"/>
            </a:xfrm>
            <a:custGeom>
              <a:avLst/>
              <a:gdLst/>
              <a:ahLst/>
              <a:cxnLst/>
              <a:rect l="l" t="t" r="r" b="b"/>
              <a:pathLst>
                <a:path w="137892" h="91929" extrusionOk="0">
                  <a:moveTo>
                    <a:pt x="68949" y="0"/>
                  </a:moveTo>
                  <a:cubicBezTo>
                    <a:pt x="5745" y="22981"/>
                    <a:pt x="0" y="80439"/>
                    <a:pt x="0" y="91930"/>
                  </a:cubicBezTo>
                  <a:lnTo>
                    <a:pt x="137893" y="91930"/>
                  </a:lnTo>
                  <a:cubicBezTo>
                    <a:pt x="137893" y="80439"/>
                    <a:pt x="132147" y="22986"/>
                    <a:pt x="68949" y="0"/>
                  </a:cubicBezTo>
                  <a:lnTo>
                    <a:pt x="68949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5673241" y="3017519"/>
              <a:ext cx="77566" cy="91930"/>
            </a:xfrm>
            <a:custGeom>
              <a:avLst/>
              <a:gdLst/>
              <a:ahLst/>
              <a:cxnLst/>
              <a:rect l="l" t="t" r="r" b="b"/>
              <a:pathLst>
                <a:path w="77566" h="91930" extrusionOk="0">
                  <a:moveTo>
                    <a:pt x="77567" y="3500"/>
                  </a:moveTo>
                  <a:cubicBezTo>
                    <a:pt x="74821" y="2258"/>
                    <a:pt x="71948" y="1093"/>
                    <a:pt x="68949" y="0"/>
                  </a:cubicBezTo>
                  <a:cubicBezTo>
                    <a:pt x="5745" y="22982"/>
                    <a:pt x="0" y="80439"/>
                    <a:pt x="0" y="91930"/>
                  </a:cubicBezTo>
                  <a:lnTo>
                    <a:pt x="17236" y="91930"/>
                  </a:lnTo>
                  <a:cubicBezTo>
                    <a:pt x="17236" y="80982"/>
                    <a:pt x="22452" y="28333"/>
                    <a:pt x="77567" y="3500"/>
                  </a:cubicBezTo>
                  <a:lnTo>
                    <a:pt x="77567" y="3500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5811134" y="3212870"/>
              <a:ext cx="45962" cy="51708"/>
            </a:xfrm>
            <a:custGeom>
              <a:avLst/>
              <a:gdLst/>
              <a:ahLst/>
              <a:cxnLst/>
              <a:rect l="l" t="t" r="r" b="b"/>
              <a:pathLst>
                <a:path w="45962" h="51708" extrusionOk="0">
                  <a:moveTo>
                    <a:pt x="0" y="51708"/>
                  </a:moveTo>
                  <a:lnTo>
                    <a:pt x="45963" y="51708"/>
                  </a:lnTo>
                  <a:cubicBezTo>
                    <a:pt x="45963" y="28727"/>
                    <a:pt x="22982" y="0"/>
                    <a:pt x="0" y="0"/>
                  </a:cubicBezTo>
                  <a:lnTo>
                    <a:pt x="0" y="51708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5627278" y="3212870"/>
              <a:ext cx="45962" cy="51708"/>
            </a:xfrm>
            <a:custGeom>
              <a:avLst/>
              <a:gdLst/>
              <a:ahLst/>
              <a:cxnLst/>
              <a:rect l="l" t="t" r="r" b="b"/>
              <a:pathLst>
                <a:path w="45962" h="51708" extrusionOk="0">
                  <a:moveTo>
                    <a:pt x="45963" y="51708"/>
                  </a:moveTo>
                  <a:lnTo>
                    <a:pt x="0" y="51708"/>
                  </a:lnTo>
                  <a:cubicBezTo>
                    <a:pt x="0" y="28727"/>
                    <a:pt x="22981" y="0"/>
                    <a:pt x="45963" y="0"/>
                  </a:cubicBezTo>
                  <a:lnTo>
                    <a:pt x="45963" y="51708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673241" y="3230106"/>
              <a:ext cx="137892" cy="34472"/>
            </a:xfrm>
            <a:custGeom>
              <a:avLst/>
              <a:gdLst/>
              <a:ahLst/>
              <a:cxnLst/>
              <a:rect l="l" t="t" r="r" b="b"/>
              <a:pathLst>
                <a:path w="137892" h="34472" extrusionOk="0">
                  <a:moveTo>
                    <a:pt x="0" y="0"/>
                  </a:moveTo>
                  <a:lnTo>
                    <a:pt x="137893" y="0"/>
                  </a:lnTo>
                  <a:lnTo>
                    <a:pt x="137893" y="34472"/>
                  </a:lnTo>
                  <a:lnTo>
                    <a:pt x="0" y="3447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5673241" y="3230106"/>
              <a:ext cx="17236" cy="34472"/>
            </a:xfrm>
            <a:custGeom>
              <a:avLst/>
              <a:gdLst/>
              <a:ahLst/>
              <a:cxnLst/>
              <a:rect l="l" t="t" r="r" b="b"/>
              <a:pathLst>
                <a:path w="17236" h="34472" extrusionOk="0">
                  <a:moveTo>
                    <a:pt x="0" y="0"/>
                  </a:moveTo>
                  <a:lnTo>
                    <a:pt x="17236" y="0"/>
                  </a:lnTo>
                  <a:lnTo>
                    <a:pt x="17236" y="34472"/>
                  </a:lnTo>
                  <a:lnTo>
                    <a:pt x="0" y="34472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5707717" y="3132431"/>
              <a:ext cx="68944" cy="68944"/>
            </a:xfrm>
            <a:custGeom>
              <a:avLst/>
              <a:gdLst/>
              <a:ahLst/>
              <a:cxnLst/>
              <a:rect l="l" t="t" r="r" b="b"/>
              <a:pathLst>
                <a:path w="68944" h="68944" extrusionOk="0">
                  <a:moveTo>
                    <a:pt x="68944" y="34472"/>
                  </a:moveTo>
                  <a:cubicBezTo>
                    <a:pt x="68944" y="53513"/>
                    <a:pt x="53509" y="68944"/>
                    <a:pt x="34472" y="68944"/>
                  </a:cubicBezTo>
                  <a:cubicBezTo>
                    <a:pt x="15431" y="68944"/>
                    <a:pt x="0" y="53513"/>
                    <a:pt x="0" y="34472"/>
                  </a:cubicBezTo>
                  <a:cubicBezTo>
                    <a:pt x="0" y="15435"/>
                    <a:pt x="15431" y="0"/>
                    <a:pt x="34472" y="0"/>
                  </a:cubicBezTo>
                  <a:cubicBezTo>
                    <a:pt x="53509" y="0"/>
                    <a:pt x="68944" y="15435"/>
                    <a:pt x="68944" y="34472"/>
                  </a:cubicBezTo>
                  <a:lnTo>
                    <a:pt x="68944" y="34472"/>
                  </a:lnTo>
                  <a:close/>
                </a:path>
              </a:pathLst>
            </a:custGeom>
            <a:solidFill>
              <a:srgbClr val="9BA4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5581666" y="3138541"/>
              <a:ext cx="40654" cy="85468"/>
            </a:xfrm>
            <a:custGeom>
              <a:avLst/>
              <a:gdLst/>
              <a:ahLst/>
              <a:cxnLst/>
              <a:rect l="l" t="t" r="r" b="b"/>
              <a:pathLst>
                <a:path w="40654" h="85468" extrusionOk="0">
                  <a:moveTo>
                    <a:pt x="40654" y="55797"/>
                  </a:moveTo>
                  <a:cubicBezTo>
                    <a:pt x="40654" y="45620"/>
                    <a:pt x="32375" y="37341"/>
                    <a:pt x="22198" y="37341"/>
                  </a:cubicBezTo>
                  <a:lnTo>
                    <a:pt x="18465" y="37341"/>
                  </a:lnTo>
                  <a:cubicBezTo>
                    <a:pt x="14224" y="37341"/>
                    <a:pt x="10783" y="33896"/>
                    <a:pt x="10783" y="29655"/>
                  </a:cubicBezTo>
                  <a:cubicBezTo>
                    <a:pt x="10783" y="25418"/>
                    <a:pt x="14232" y="21973"/>
                    <a:pt x="18465" y="21973"/>
                  </a:cubicBezTo>
                  <a:lnTo>
                    <a:pt x="24066" y="21973"/>
                  </a:lnTo>
                  <a:cubicBezTo>
                    <a:pt x="27274" y="21973"/>
                    <a:pt x="29884" y="24583"/>
                    <a:pt x="29884" y="27790"/>
                  </a:cubicBezTo>
                  <a:lnTo>
                    <a:pt x="29884" y="31523"/>
                  </a:lnTo>
                  <a:cubicBezTo>
                    <a:pt x="29884" y="34498"/>
                    <a:pt x="32294" y="36913"/>
                    <a:pt x="35269" y="36913"/>
                  </a:cubicBezTo>
                  <a:cubicBezTo>
                    <a:pt x="38243" y="36913"/>
                    <a:pt x="40654" y="34498"/>
                    <a:pt x="40654" y="31523"/>
                  </a:cubicBezTo>
                  <a:lnTo>
                    <a:pt x="40654" y="27790"/>
                  </a:lnTo>
                  <a:cubicBezTo>
                    <a:pt x="40654" y="19202"/>
                    <a:pt x="34091" y="12118"/>
                    <a:pt x="25719" y="11287"/>
                  </a:cubicBezTo>
                  <a:lnTo>
                    <a:pt x="25719" y="5385"/>
                  </a:lnTo>
                  <a:cubicBezTo>
                    <a:pt x="25719" y="2411"/>
                    <a:pt x="23303" y="0"/>
                    <a:pt x="20329" y="0"/>
                  </a:cubicBezTo>
                  <a:cubicBezTo>
                    <a:pt x="17355" y="0"/>
                    <a:pt x="14944" y="2411"/>
                    <a:pt x="14944" y="5385"/>
                  </a:cubicBezTo>
                  <a:lnTo>
                    <a:pt x="14944" y="11546"/>
                  </a:lnTo>
                  <a:cubicBezTo>
                    <a:pt x="6444" y="13194"/>
                    <a:pt x="4" y="20689"/>
                    <a:pt x="4" y="29663"/>
                  </a:cubicBezTo>
                  <a:cubicBezTo>
                    <a:pt x="4" y="39840"/>
                    <a:pt x="8283" y="48124"/>
                    <a:pt x="18461" y="48124"/>
                  </a:cubicBezTo>
                  <a:lnTo>
                    <a:pt x="22194" y="48124"/>
                  </a:lnTo>
                  <a:cubicBezTo>
                    <a:pt x="26431" y="48124"/>
                    <a:pt x="29875" y="51573"/>
                    <a:pt x="29875" y="55805"/>
                  </a:cubicBezTo>
                  <a:cubicBezTo>
                    <a:pt x="29875" y="60042"/>
                    <a:pt x="26426" y="63491"/>
                    <a:pt x="22194" y="63491"/>
                  </a:cubicBezTo>
                  <a:lnTo>
                    <a:pt x="16592" y="63491"/>
                  </a:lnTo>
                  <a:cubicBezTo>
                    <a:pt x="13380" y="63491"/>
                    <a:pt x="10770" y="60881"/>
                    <a:pt x="10770" y="57674"/>
                  </a:cubicBezTo>
                  <a:cubicBezTo>
                    <a:pt x="10770" y="54699"/>
                    <a:pt x="8360" y="52289"/>
                    <a:pt x="5385" y="52289"/>
                  </a:cubicBezTo>
                  <a:cubicBezTo>
                    <a:pt x="2411" y="52289"/>
                    <a:pt x="0" y="54699"/>
                    <a:pt x="0" y="57674"/>
                  </a:cubicBezTo>
                  <a:cubicBezTo>
                    <a:pt x="0" y="66262"/>
                    <a:pt x="6563" y="73351"/>
                    <a:pt x="14935" y="74181"/>
                  </a:cubicBezTo>
                  <a:lnTo>
                    <a:pt x="14935" y="80079"/>
                  </a:lnTo>
                  <a:cubicBezTo>
                    <a:pt x="14935" y="83054"/>
                    <a:pt x="17351" y="85469"/>
                    <a:pt x="20325" y="85469"/>
                  </a:cubicBezTo>
                  <a:cubicBezTo>
                    <a:pt x="23299" y="85469"/>
                    <a:pt x="25710" y="83054"/>
                    <a:pt x="25710" y="80079"/>
                  </a:cubicBezTo>
                  <a:lnTo>
                    <a:pt x="25710" y="73923"/>
                  </a:lnTo>
                  <a:cubicBezTo>
                    <a:pt x="34218" y="72266"/>
                    <a:pt x="40654" y="64775"/>
                    <a:pt x="40654" y="55797"/>
                  </a:cubicBezTo>
                  <a:lnTo>
                    <a:pt x="40654" y="55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822985" y="3017871"/>
              <a:ext cx="40658" cy="85464"/>
            </a:xfrm>
            <a:custGeom>
              <a:avLst/>
              <a:gdLst/>
              <a:ahLst/>
              <a:cxnLst/>
              <a:rect l="l" t="t" r="r" b="b"/>
              <a:pathLst>
                <a:path w="40658" h="85464" extrusionOk="0">
                  <a:moveTo>
                    <a:pt x="22193" y="63496"/>
                  </a:moveTo>
                  <a:lnTo>
                    <a:pt x="16592" y="63496"/>
                  </a:lnTo>
                  <a:cubicBezTo>
                    <a:pt x="13385" y="63496"/>
                    <a:pt x="10775" y="60886"/>
                    <a:pt x="10775" y="57674"/>
                  </a:cubicBezTo>
                  <a:cubicBezTo>
                    <a:pt x="10775" y="54700"/>
                    <a:pt x="8364" y="52289"/>
                    <a:pt x="5389" y="52289"/>
                  </a:cubicBezTo>
                  <a:cubicBezTo>
                    <a:pt x="2411" y="52289"/>
                    <a:pt x="0" y="54700"/>
                    <a:pt x="0" y="57674"/>
                  </a:cubicBezTo>
                  <a:cubicBezTo>
                    <a:pt x="0" y="66262"/>
                    <a:pt x="6567" y="73351"/>
                    <a:pt x="14940" y="74181"/>
                  </a:cubicBezTo>
                  <a:lnTo>
                    <a:pt x="14940" y="80079"/>
                  </a:lnTo>
                  <a:cubicBezTo>
                    <a:pt x="14940" y="83054"/>
                    <a:pt x="17350" y="85464"/>
                    <a:pt x="20329" y="85464"/>
                  </a:cubicBezTo>
                  <a:cubicBezTo>
                    <a:pt x="23303" y="85464"/>
                    <a:pt x="25714" y="83054"/>
                    <a:pt x="25714" y="80079"/>
                  </a:cubicBezTo>
                  <a:lnTo>
                    <a:pt x="25714" y="73919"/>
                  </a:lnTo>
                  <a:cubicBezTo>
                    <a:pt x="34214" y="72271"/>
                    <a:pt x="40654" y="64779"/>
                    <a:pt x="40654" y="55801"/>
                  </a:cubicBezTo>
                  <a:cubicBezTo>
                    <a:pt x="40654" y="45624"/>
                    <a:pt x="32375" y="37341"/>
                    <a:pt x="22197" y="37341"/>
                  </a:cubicBezTo>
                  <a:lnTo>
                    <a:pt x="18465" y="37341"/>
                  </a:lnTo>
                  <a:cubicBezTo>
                    <a:pt x="14228" y="37341"/>
                    <a:pt x="10779" y="33896"/>
                    <a:pt x="10779" y="29659"/>
                  </a:cubicBezTo>
                  <a:cubicBezTo>
                    <a:pt x="10779" y="25422"/>
                    <a:pt x="14228" y="21977"/>
                    <a:pt x="18465" y="21977"/>
                  </a:cubicBezTo>
                  <a:lnTo>
                    <a:pt x="24066" y="21977"/>
                  </a:lnTo>
                  <a:cubicBezTo>
                    <a:pt x="27273" y="21977"/>
                    <a:pt x="29883" y="24587"/>
                    <a:pt x="29883" y="27795"/>
                  </a:cubicBezTo>
                  <a:lnTo>
                    <a:pt x="29883" y="31528"/>
                  </a:lnTo>
                  <a:cubicBezTo>
                    <a:pt x="29883" y="34502"/>
                    <a:pt x="32294" y="36917"/>
                    <a:pt x="35273" y="36917"/>
                  </a:cubicBezTo>
                  <a:cubicBezTo>
                    <a:pt x="38247" y="36917"/>
                    <a:pt x="40658" y="34502"/>
                    <a:pt x="40658" y="31528"/>
                  </a:cubicBezTo>
                  <a:lnTo>
                    <a:pt x="40658" y="27795"/>
                  </a:lnTo>
                  <a:cubicBezTo>
                    <a:pt x="40658" y="19206"/>
                    <a:pt x="34095" y="12122"/>
                    <a:pt x="25718" y="11287"/>
                  </a:cubicBezTo>
                  <a:lnTo>
                    <a:pt x="25718" y="5385"/>
                  </a:lnTo>
                  <a:cubicBezTo>
                    <a:pt x="25718" y="2411"/>
                    <a:pt x="23308" y="0"/>
                    <a:pt x="20333" y="0"/>
                  </a:cubicBezTo>
                  <a:cubicBezTo>
                    <a:pt x="17359" y="0"/>
                    <a:pt x="14944" y="2411"/>
                    <a:pt x="14944" y="5385"/>
                  </a:cubicBezTo>
                  <a:lnTo>
                    <a:pt x="14944" y="11546"/>
                  </a:lnTo>
                  <a:cubicBezTo>
                    <a:pt x="6444" y="13194"/>
                    <a:pt x="4" y="20685"/>
                    <a:pt x="4" y="29663"/>
                  </a:cubicBezTo>
                  <a:cubicBezTo>
                    <a:pt x="4" y="39841"/>
                    <a:pt x="8288" y="48124"/>
                    <a:pt x="18465" y="48124"/>
                  </a:cubicBezTo>
                  <a:lnTo>
                    <a:pt x="22197" y="48124"/>
                  </a:lnTo>
                  <a:cubicBezTo>
                    <a:pt x="26434" y="48124"/>
                    <a:pt x="29879" y="51573"/>
                    <a:pt x="29879" y="55805"/>
                  </a:cubicBezTo>
                  <a:cubicBezTo>
                    <a:pt x="29879" y="60051"/>
                    <a:pt x="26430" y="63496"/>
                    <a:pt x="22193" y="63496"/>
                  </a:cubicBezTo>
                  <a:lnTo>
                    <a:pt x="22193" y="634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5863202" y="3293666"/>
              <a:ext cx="40653" cy="85460"/>
            </a:xfrm>
            <a:custGeom>
              <a:avLst/>
              <a:gdLst/>
              <a:ahLst/>
              <a:cxnLst/>
              <a:rect l="l" t="t" r="r" b="b"/>
              <a:pathLst>
                <a:path w="40653" h="85460" extrusionOk="0">
                  <a:moveTo>
                    <a:pt x="35269" y="36917"/>
                  </a:moveTo>
                  <a:cubicBezTo>
                    <a:pt x="38243" y="36917"/>
                    <a:pt x="40654" y="34502"/>
                    <a:pt x="40654" y="31528"/>
                  </a:cubicBezTo>
                  <a:lnTo>
                    <a:pt x="40654" y="27795"/>
                  </a:lnTo>
                  <a:cubicBezTo>
                    <a:pt x="40654" y="19206"/>
                    <a:pt x="34091" y="12118"/>
                    <a:pt x="25714" y="11287"/>
                  </a:cubicBezTo>
                  <a:lnTo>
                    <a:pt x="25714" y="5385"/>
                  </a:lnTo>
                  <a:cubicBezTo>
                    <a:pt x="25714" y="2411"/>
                    <a:pt x="23303" y="0"/>
                    <a:pt x="20329" y="0"/>
                  </a:cubicBezTo>
                  <a:cubicBezTo>
                    <a:pt x="17355" y="0"/>
                    <a:pt x="14940" y="2411"/>
                    <a:pt x="14940" y="5385"/>
                  </a:cubicBezTo>
                  <a:lnTo>
                    <a:pt x="14940" y="11546"/>
                  </a:lnTo>
                  <a:cubicBezTo>
                    <a:pt x="6440" y="13194"/>
                    <a:pt x="4" y="20685"/>
                    <a:pt x="4" y="29663"/>
                  </a:cubicBezTo>
                  <a:cubicBezTo>
                    <a:pt x="4" y="39841"/>
                    <a:pt x="8283" y="48124"/>
                    <a:pt x="18461" y="48124"/>
                  </a:cubicBezTo>
                  <a:lnTo>
                    <a:pt x="22193" y="48124"/>
                  </a:lnTo>
                  <a:cubicBezTo>
                    <a:pt x="26430" y="48124"/>
                    <a:pt x="29875" y="51573"/>
                    <a:pt x="29875" y="55805"/>
                  </a:cubicBezTo>
                  <a:cubicBezTo>
                    <a:pt x="29875" y="60042"/>
                    <a:pt x="26430" y="63487"/>
                    <a:pt x="22193" y="63487"/>
                  </a:cubicBezTo>
                  <a:lnTo>
                    <a:pt x="16592" y="63487"/>
                  </a:lnTo>
                  <a:cubicBezTo>
                    <a:pt x="13385" y="63487"/>
                    <a:pt x="10775" y="60877"/>
                    <a:pt x="10775" y="57670"/>
                  </a:cubicBezTo>
                  <a:cubicBezTo>
                    <a:pt x="10775" y="54696"/>
                    <a:pt x="8364" y="52280"/>
                    <a:pt x="5389" y="52280"/>
                  </a:cubicBezTo>
                  <a:cubicBezTo>
                    <a:pt x="2411" y="52280"/>
                    <a:pt x="0" y="54696"/>
                    <a:pt x="0" y="57670"/>
                  </a:cubicBezTo>
                  <a:cubicBezTo>
                    <a:pt x="0" y="66258"/>
                    <a:pt x="6563" y="73347"/>
                    <a:pt x="14940" y="74177"/>
                  </a:cubicBezTo>
                  <a:lnTo>
                    <a:pt x="14940" y="80075"/>
                  </a:lnTo>
                  <a:cubicBezTo>
                    <a:pt x="14940" y="83049"/>
                    <a:pt x="17350" y="85460"/>
                    <a:pt x="20329" y="85460"/>
                  </a:cubicBezTo>
                  <a:cubicBezTo>
                    <a:pt x="23303" y="85460"/>
                    <a:pt x="25714" y="83049"/>
                    <a:pt x="25714" y="80075"/>
                  </a:cubicBezTo>
                  <a:lnTo>
                    <a:pt x="25714" y="73914"/>
                  </a:lnTo>
                  <a:cubicBezTo>
                    <a:pt x="34214" y="72266"/>
                    <a:pt x="40654" y="64775"/>
                    <a:pt x="40654" y="55797"/>
                  </a:cubicBezTo>
                  <a:cubicBezTo>
                    <a:pt x="40654" y="45620"/>
                    <a:pt x="32375" y="37336"/>
                    <a:pt x="22198" y="37336"/>
                  </a:cubicBezTo>
                  <a:lnTo>
                    <a:pt x="18465" y="37336"/>
                  </a:lnTo>
                  <a:cubicBezTo>
                    <a:pt x="14224" y="37336"/>
                    <a:pt x="10779" y="33892"/>
                    <a:pt x="10779" y="29655"/>
                  </a:cubicBezTo>
                  <a:cubicBezTo>
                    <a:pt x="10779" y="25418"/>
                    <a:pt x="14224" y="21973"/>
                    <a:pt x="18465" y="21973"/>
                  </a:cubicBezTo>
                  <a:lnTo>
                    <a:pt x="24066" y="21973"/>
                  </a:lnTo>
                  <a:cubicBezTo>
                    <a:pt x="27274" y="21973"/>
                    <a:pt x="29883" y="24583"/>
                    <a:pt x="29883" y="27791"/>
                  </a:cubicBezTo>
                  <a:lnTo>
                    <a:pt x="29883" y="31523"/>
                  </a:lnTo>
                  <a:cubicBezTo>
                    <a:pt x="29879" y="34502"/>
                    <a:pt x="32294" y="36917"/>
                    <a:pt x="35269" y="36917"/>
                  </a:cubicBezTo>
                  <a:lnTo>
                    <a:pt x="35269" y="369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5621524" y="3011775"/>
              <a:ext cx="241313" cy="258557"/>
            </a:xfrm>
            <a:custGeom>
              <a:avLst/>
              <a:gdLst/>
              <a:ahLst/>
              <a:cxnLst/>
              <a:rect l="l" t="t" r="r" b="b"/>
              <a:pathLst>
                <a:path w="241313" h="258557" extrusionOk="0">
                  <a:moveTo>
                    <a:pt x="195355" y="195841"/>
                  </a:moveTo>
                  <a:lnTo>
                    <a:pt x="195355" y="141002"/>
                  </a:lnTo>
                  <a:cubicBezTo>
                    <a:pt x="195355" y="137833"/>
                    <a:pt x="192779" y="135257"/>
                    <a:pt x="189610" y="135257"/>
                  </a:cubicBezTo>
                  <a:cubicBezTo>
                    <a:pt x="186436" y="135257"/>
                    <a:pt x="183864" y="137828"/>
                    <a:pt x="183864" y="141002"/>
                  </a:cubicBezTo>
                  <a:lnTo>
                    <a:pt x="183864" y="212946"/>
                  </a:lnTo>
                  <a:lnTo>
                    <a:pt x="57462" y="212946"/>
                  </a:lnTo>
                  <a:lnTo>
                    <a:pt x="57462" y="103420"/>
                  </a:lnTo>
                  <a:lnTo>
                    <a:pt x="183864" y="103420"/>
                  </a:lnTo>
                  <a:lnTo>
                    <a:pt x="183864" y="114911"/>
                  </a:lnTo>
                  <a:cubicBezTo>
                    <a:pt x="183864" y="118084"/>
                    <a:pt x="186436" y="120656"/>
                    <a:pt x="189610" y="120656"/>
                  </a:cubicBezTo>
                  <a:cubicBezTo>
                    <a:pt x="192779" y="120656"/>
                    <a:pt x="195355" y="118084"/>
                    <a:pt x="195355" y="114911"/>
                  </a:cubicBezTo>
                  <a:lnTo>
                    <a:pt x="195355" y="97674"/>
                  </a:lnTo>
                  <a:cubicBezTo>
                    <a:pt x="195355" y="94781"/>
                    <a:pt x="194529" y="26493"/>
                    <a:pt x="122623" y="346"/>
                  </a:cubicBezTo>
                  <a:cubicBezTo>
                    <a:pt x="121356" y="-115"/>
                    <a:pt x="119966" y="-115"/>
                    <a:pt x="118695" y="346"/>
                  </a:cubicBezTo>
                  <a:cubicBezTo>
                    <a:pt x="46793" y="26493"/>
                    <a:pt x="45967" y="94781"/>
                    <a:pt x="45967" y="97674"/>
                  </a:cubicBezTo>
                  <a:lnTo>
                    <a:pt x="45967" y="195846"/>
                  </a:lnTo>
                  <a:cubicBezTo>
                    <a:pt x="35370" y="197634"/>
                    <a:pt x="24621" y="204248"/>
                    <a:pt x="15749" y="214599"/>
                  </a:cubicBezTo>
                  <a:cubicBezTo>
                    <a:pt x="5885" y="226102"/>
                    <a:pt x="0" y="240385"/>
                    <a:pt x="0" y="252812"/>
                  </a:cubicBezTo>
                  <a:cubicBezTo>
                    <a:pt x="0" y="255986"/>
                    <a:pt x="2572" y="258557"/>
                    <a:pt x="5745" y="258557"/>
                  </a:cubicBezTo>
                  <a:lnTo>
                    <a:pt x="235568" y="258557"/>
                  </a:lnTo>
                  <a:cubicBezTo>
                    <a:pt x="238742" y="258557"/>
                    <a:pt x="241314" y="255986"/>
                    <a:pt x="241314" y="252812"/>
                  </a:cubicBezTo>
                  <a:cubicBezTo>
                    <a:pt x="241314" y="240389"/>
                    <a:pt x="235429" y="226106"/>
                    <a:pt x="225565" y="214599"/>
                  </a:cubicBezTo>
                  <a:cubicBezTo>
                    <a:pt x="216705" y="204243"/>
                    <a:pt x="205952" y="197629"/>
                    <a:pt x="195355" y="195841"/>
                  </a:cubicBezTo>
                  <a:lnTo>
                    <a:pt x="195355" y="195841"/>
                  </a:lnTo>
                  <a:close/>
                  <a:moveTo>
                    <a:pt x="183864" y="223717"/>
                  </a:moveTo>
                  <a:lnTo>
                    <a:pt x="183864" y="247058"/>
                  </a:lnTo>
                  <a:lnTo>
                    <a:pt x="57462" y="247058"/>
                  </a:lnTo>
                  <a:lnTo>
                    <a:pt x="57462" y="223717"/>
                  </a:lnTo>
                  <a:lnTo>
                    <a:pt x="183864" y="223717"/>
                  </a:lnTo>
                  <a:close/>
                  <a:moveTo>
                    <a:pt x="120665" y="11875"/>
                  </a:moveTo>
                  <a:cubicBezTo>
                    <a:pt x="172543" y="31743"/>
                    <a:pt x="181843" y="76019"/>
                    <a:pt x="183508" y="91925"/>
                  </a:cubicBezTo>
                  <a:lnTo>
                    <a:pt x="57826" y="91925"/>
                  </a:lnTo>
                  <a:cubicBezTo>
                    <a:pt x="59483" y="76023"/>
                    <a:pt x="68787" y="31743"/>
                    <a:pt x="120665" y="11875"/>
                  </a:cubicBezTo>
                  <a:lnTo>
                    <a:pt x="120665" y="11875"/>
                  </a:lnTo>
                  <a:close/>
                  <a:moveTo>
                    <a:pt x="24477" y="222068"/>
                  </a:moveTo>
                  <a:cubicBezTo>
                    <a:pt x="31040" y="214412"/>
                    <a:pt x="38624" y="209340"/>
                    <a:pt x="45971" y="207553"/>
                  </a:cubicBezTo>
                  <a:lnTo>
                    <a:pt x="45971" y="247058"/>
                  </a:lnTo>
                  <a:lnTo>
                    <a:pt x="12033" y="247058"/>
                  </a:lnTo>
                  <a:cubicBezTo>
                    <a:pt x="13520" y="238754"/>
                    <a:pt x="18007" y="229619"/>
                    <a:pt x="24477" y="222068"/>
                  </a:cubicBezTo>
                  <a:lnTo>
                    <a:pt x="24477" y="222068"/>
                  </a:lnTo>
                  <a:close/>
                  <a:moveTo>
                    <a:pt x="195355" y="247058"/>
                  </a:moveTo>
                  <a:lnTo>
                    <a:pt x="195355" y="207553"/>
                  </a:lnTo>
                  <a:cubicBezTo>
                    <a:pt x="202698" y="209340"/>
                    <a:pt x="210282" y="214412"/>
                    <a:pt x="216849" y="222068"/>
                  </a:cubicBezTo>
                  <a:cubicBezTo>
                    <a:pt x="223315" y="229614"/>
                    <a:pt x="227806" y="238754"/>
                    <a:pt x="229293" y="247054"/>
                  </a:cubicBezTo>
                  <a:lnTo>
                    <a:pt x="195355" y="2470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5736800" y="3241957"/>
              <a:ext cx="10774" cy="10774"/>
            </a:xfrm>
            <a:custGeom>
              <a:avLst/>
              <a:gdLst/>
              <a:ahLst/>
              <a:cxnLst/>
              <a:rect l="l" t="t" r="r" b="b"/>
              <a:pathLst>
                <a:path w="10774" h="10774" extrusionOk="0">
                  <a:moveTo>
                    <a:pt x="10775" y="5385"/>
                  </a:moveTo>
                  <a:cubicBezTo>
                    <a:pt x="10775" y="8360"/>
                    <a:pt x="8364" y="10775"/>
                    <a:pt x="5390" y="10775"/>
                  </a:cubicBezTo>
                  <a:cubicBezTo>
                    <a:pt x="2415" y="10775"/>
                    <a:pt x="0" y="8360"/>
                    <a:pt x="0" y="5385"/>
                  </a:cubicBezTo>
                  <a:cubicBezTo>
                    <a:pt x="0" y="2411"/>
                    <a:pt x="2415" y="0"/>
                    <a:pt x="5390" y="0"/>
                  </a:cubicBezTo>
                  <a:cubicBezTo>
                    <a:pt x="8364" y="0"/>
                    <a:pt x="10775" y="2411"/>
                    <a:pt x="10775" y="5385"/>
                  </a:cubicBezTo>
                  <a:lnTo>
                    <a:pt x="10775" y="5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5782763" y="3241957"/>
              <a:ext cx="10774" cy="10774"/>
            </a:xfrm>
            <a:custGeom>
              <a:avLst/>
              <a:gdLst/>
              <a:ahLst/>
              <a:cxnLst/>
              <a:rect l="l" t="t" r="r" b="b"/>
              <a:pathLst>
                <a:path w="10774" h="10774" extrusionOk="0">
                  <a:moveTo>
                    <a:pt x="10775" y="5385"/>
                  </a:moveTo>
                  <a:cubicBezTo>
                    <a:pt x="10775" y="8360"/>
                    <a:pt x="8364" y="10775"/>
                    <a:pt x="5390" y="10775"/>
                  </a:cubicBezTo>
                  <a:cubicBezTo>
                    <a:pt x="2415" y="10775"/>
                    <a:pt x="0" y="8360"/>
                    <a:pt x="0" y="5385"/>
                  </a:cubicBezTo>
                  <a:cubicBezTo>
                    <a:pt x="0" y="2411"/>
                    <a:pt x="2415" y="0"/>
                    <a:pt x="5390" y="0"/>
                  </a:cubicBezTo>
                  <a:cubicBezTo>
                    <a:pt x="8364" y="0"/>
                    <a:pt x="10775" y="2411"/>
                    <a:pt x="10775" y="5385"/>
                  </a:cubicBezTo>
                  <a:lnTo>
                    <a:pt x="10775" y="5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5759781" y="3241957"/>
              <a:ext cx="10774" cy="10774"/>
            </a:xfrm>
            <a:custGeom>
              <a:avLst/>
              <a:gdLst/>
              <a:ahLst/>
              <a:cxnLst/>
              <a:rect l="l" t="t" r="r" b="b"/>
              <a:pathLst>
                <a:path w="10774" h="10774" extrusionOk="0">
                  <a:moveTo>
                    <a:pt x="10775" y="5385"/>
                  </a:moveTo>
                  <a:cubicBezTo>
                    <a:pt x="10775" y="8360"/>
                    <a:pt x="8364" y="10775"/>
                    <a:pt x="5389" y="10775"/>
                  </a:cubicBezTo>
                  <a:cubicBezTo>
                    <a:pt x="2415" y="10775"/>
                    <a:pt x="0" y="8360"/>
                    <a:pt x="0" y="5385"/>
                  </a:cubicBezTo>
                  <a:cubicBezTo>
                    <a:pt x="0" y="2411"/>
                    <a:pt x="2415" y="0"/>
                    <a:pt x="5389" y="0"/>
                  </a:cubicBezTo>
                  <a:cubicBezTo>
                    <a:pt x="8364" y="0"/>
                    <a:pt x="10775" y="2411"/>
                    <a:pt x="10775" y="5385"/>
                  </a:cubicBezTo>
                  <a:lnTo>
                    <a:pt x="10775" y="5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5690833" y="3241957"/>
              <a:ext cx="10774" cy="10774"/>
            </a:xfrm>
            <a:custGeom>
              <a:avLst/>
              <a:gdLst/>
              <a:ahLst/>
              <a:cxnLst/>
              <a:rect l="l" t="t" r="r" b="b"/>
              <a:pathLst>
                <a:path w="10774" h="10774" extrusionOk="0">
                  <a:moveTo>
                    <a:pt x="10775" y="5385"/>
                  </a:moveTo>
                  <a:cubicBezTo>
                    <a:pt x="10775" y="8360"/>
                    <a:pt x="8364" y="10775"/>
                    <a:pt x="5389" y="10775"/>
                  </a:cubicBezTo>
                  <a:cubicBezTo>
                    <a:pt x="2415" y="10775"/>
                    <a:pt x="0" y="8360"/>
                    <a:pt x="0" y="5385"/>
                  </a:cubicBezTo>
                  <a:cubicBezTo>
                    <a:pt x="0" y="2411"/>
                    <a:pt x="2415" y="0"/>
                    <a:pt x="5389" y="0"/>
                  </a:cubicBezTo>
                  <a:cubicBezTo>
                    <a:pt x="8364" y="0"/>
                    <a:pt x="10775" y="2411"/>
                    <a:pt x="10775" y="5385"/>
                  </a:cubicBezTo>
                  <a:lnTo>
                    <a:pt x="10775" y="5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5713814" y="3241957"/>
              <a:ext cx="10774" cy="10774"/>
            </a:xfrm>
            <a:custGeom>
              <a:avLst/>
              <a:gdLst/>
              <a:ahLst/>
              <a:cxnLst/>
              <a:rect l="l" t="t" r="r" b="b"/>
              <a:pathLst>
                <a:path w="10774" h="10774" extrusionOk="0">
                  <a:moveTo>
                    <a:pt x="10775" y="5385"/>
                  </a:moveTo>
                  <a:cubicBezTo>
                    <a:pt x="10775" y="8360"/>
                    <a:pt x="8364" y="10775"/>
                    <a:pt x="5390" y="10775"/>
                  </a:cubicBezTo>
                  <a:cubicBezTo>
                    <a:pt x="2415" y="10775"/>
                    <a:pt x="0" y="8360"/>
                    <a:pt x="0" y="5385"/>
                  </a:cubicBezTo>
                  <a:cubicBezTo>
                    <a:pt x="0" y="2411"/>
                    <a:pt x="2415" y="0"/>
                    <a:pt x="5390" y="0"/>
                  </a:cubicBezTo>
                  <a:cubicBezTo>
                    <a:pt x="8368" y="0"/>
                    <a:pt x="10775" y="2411"/>
                    <a:pt x="10775" y="5385"/>
                  </a:cubicBezTo>
                  <a:lnTo>
                    <a:pt x="10775" y="5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5702328" y="3127046"/>
              <a:ext cx="79719" cy="79719"/>
            </a:xfrm>
            <a:custGeom>
              <a:avLst/>
              <a:gdLst/>
              <a:ahLst/>
              <a:cxnLst/>
              <a:rect l="l" t="t" r="r" b="b"/>
              <a:pathLst>
                <a:path w="79719" h="79719" extrusionOk="0">
                  <a:moveTo>
                    <a:pt x="0" y="39858"/>
                  </a:moveTo>
                  <a:cubicBezTo>
                    <a:pt x="0" y="61839"/>
                    <a:pt x="17880" y="79719"/>
                    <a:pt x="39862" y="79719"/>
                  </a:cubicBezTo>
                  <a:cubicBezTo>
                    <a:pt x="61839" y="79719"/>
                    <a:pt x="79719" y="61839"/>
                    <a:pt x="79719" y="39858"/>
                  </a:cubicBezTo>
                  <a:cubicBezTo>
                    <a:pt x="79719" y="17880"/>
                    <a:pt x="61839" y="0"/>
                    <a:pt x="39862" y="0"/>
                  </a:cubicBezTo>
                  <a:cubicBezTo>
                    <a:pt x="17880" y="0"/>
                    <a:pt x="0" y="17880"/>
                    <a:pt x="0" y="39858"/>
                  </a:cubicBezTo>
                  <a:lnTo>
                    <a:pt x="0" y="39858"/>
                  </a:lnTo>
                  <a:close/>
                  <a:moveTo>
                    <a:pt x="68944" y="39858"/>
                  </a:moveTo>
                  <a:cubicBezTo>
                    <a:pt x="68944" y="55894"/>
                    <a:pt x="55899" y="68944"/>
                    <a:pt x="39857" y="68944"/>
                  </a:cubicBezTo>
                  <a:cubicBezTo>
                    <a:pt x="23820" y="68944"/>
                    <a:pt x="10770" y="55894"/>
                    <a:pt x="10770" y="39858"/>
                  </a:cubicBezTo>
                  <a:cubicBezTo>
                    <a:pt x="10770" y="23820"/>
                    <a:pt x="23820" y="10770"/>
                    <a:pt x="39857" y="10770"/>
                  </a:cubicBezTo>
                  <a:cubicBezTo>
                    <a:pt x="55899" y="10770"/>
                    <a:pt x="68944" y="23820"/>
                    <a:pt x="68944" y="39858"/>
                  </a:cubicBezTo>
                  <a:lnTo>
                    <a:pt x="68944" y="398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5731072" y="3150027"/>
              <a:ext cx="16501" cy="16494"/>
            </a:xfrm>
            <a:custGeom>
              <a:avLst/>
              <a:gdLst/>
              <a:ahLst/>
              <a:cxnLst/>
              <a:rect l="l" t="t" r="r" b="b"/>
              <a:pathLst>
                <a:path w="16501" h="16494" extrusionOk="0">
                  <a:moveTo>
                    <a:pt x="7304" y="1576"/>
                  </a:moveTo>
                  <a:lnTo>
                    <a:pt x="1559" y="7322"/>
                  </a:lnTo>
                  <a:cubicBezTo>
                    <a:pt x="-399" y="9283"/>
                    <a:pt x="-534" y="12520"/>
                    <a:pt x="1275" y="14630"/>
                  </a:cubicBezTo>
                  <a:cubicBezTo>
                    <a:pt x="3288" y="16986"/>
                    <a:pt x="6991" y="17130"/>
                    <a:pt x="9177" y="14940"/>
                  </a:cubicBezTo>
                  <a:lnTo>
                    <a:pt x="14922" y="9194"/>
                  </a:lnTo>
                  <a:cubicBezTo>
                    <a:pt x="17028" y="7093"/>
                    <a:pt x="17028" y="3682"/>
                    <a:pt x="14922" y="1576"/>
                  </a:cubicBezTo>
                  <a:cubicBezTo>
                    <a:pt x="12821" y="-525"/>
                    <a:pt x="9410" y="-525"/>
                    <a:pt x="7304" y="1576"/>
                  </a:cubicBezTo>
                  <a:lnTo>
                    <a:pt x="7304" y="15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5736799" y="3161515"/>
              <a:ext cx="22261" cy="22245"/>
            </a:xfrm>
            <a:custGeom>
              <a:avLst/>
              <a:gdLst/>
              <a:ahLst/>
              <a:cxnLst/>
              <a:rect l="l" t="t" r="r" b="b"/>
              <a:pathLst>
                <a:path w="22261" h="22245" extrusionOk="0">
                  <a:moveTo>
                    <a:pt x="1577" y="20688"/>
                  </a:moveTo>
                  <a:cubicBezTo>
                    <a:pt x="3653" y="22764"/>
                    <a:pt x="7123" y="22764"/>
                    <a:pt x="9195" y="20688"/>
                  </a:cubicBezTo>
                  <a:lnTo>
                    <a:pt x="20685" y="9197"/>
                  </a:lnTo>
                  <a:cubicBezTo>
                    <a:pt x="22787" y="7096"/>
                    <a:pt x="22787" y="3681"/>
                    <a:pt x="20685" y="1579"/>
                  </a:cubicBezTo>
                  <a:cubicBezTo>
                    <a:pt x="18580" y="-526"/>
                    <a:pt x="15169" y="-526"/>
                    <a:pt x="13067" y="1579"/>
                  </a:cubicBezTo>
                  <a:lnTo>
                    <a:pt x="1572" y="13070"/>
                  </a:lnTo>
                  <a:cubicBezTo>
                    <a:pt x="-525" y="15172"/>
                    <a:pt x="-525" y="18587"/>
                    <a:pt x="1577" y="20688"/>
                  </a:cubicBezTo>
                  <a:lnTo>
                    <a:pt x="1577" y="20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5707717" y="3281815"/>
              <a:ext cx="68944" cy="91929"/>
            </a:xfrm>
            <a:custGeom>
              <a:avLst/>
              <a:gdLst/>
              <a:ahLst/>
              <a:cxnLst/>
              <a:rect l="l" t="t" r="r" b="b"/>
              <a:pathLst>
                <a:path w="68944" h="91929" extrusionOk="0">
                  <a:moveTo>
                    <a:pt x="0" y="34472"/>
                  </a:moveTo>
                  <a:cubicBezTo>
                    <a:pt x="0" y="15435"/>
                    <a:pt x="15431" y="0"/>
                    <a:pt x="34472" y="0"/>
                  </a:cubicBezTo>
                  <a:cubicBezTo>
                    <a:pt x="53513" y="0"/>
                    <a:pt x="68944" y="15435"/>
                    <a:pt x="68944" y="34472"/>
                  </a:cubicBezTo>
                  <a:cubicBezTo>
                    <a:pt x="68944" y="53513"/>
                    <a:pt x="34472" y="91930"/>
                    <a:pt x="34472" y="91930"/>
                  </a:cubicBezTo>
                  <a:cubicBezTo>
                    <a:pt x="34472" y="91930"/>
                    <a:pt x="0" y="53518"/>
                    <a:pt x="0" y="34472"/>
                  </a:cubicBezTo>
                  <a:lnTo>
                    <a:pt x="0" y="34472"/>
                  </a:lnTo>
                  <a:close/>
                </a:path>
              </a:pathLst>
            </a:custGeom>
            <a:solidFill>
              <a:srgbClr val="E988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5724953" y="3281815"/>
              <a:ext cx="34472" cy="51708"/>
            </a:xfrm>
            <a:custGeom>
              <a:avLst/>
              <a:gdLst/>
              <a:ahLst/>
              <a:cxnLst/>
              <a:rect l="l" t="t" r="r" b="b"/>
              <a:pathLst>
                <a:path w="34472" h="51708" extrusionOk="0">
                  <a:moveTo>
                    <a:pt x="0" y="17236"/>
                  </a:moveTo>
                  <a:cubicBezTo>
                    <a:pt x="0" y="7716"/>
                    <a:pt x="7716" y="0"/>
                    <a:pt x="17236" y="0"/>
                  </a:cubicBezTo>
                  <a:cubicBezTo>
                    <a:pt x="26757" y="0"/>
                    <a:pt x="34472" y="7716"/>
                    <a:pt x="34472" y="17236"/>
                  </a:cubicBezTo>
                  <a:cubicBezTo>
                    <a:pt x="34472" y="26761"/>
                    <a:pt x="17236" y="51708"/>
                    <a:pt x="17236" y="51708"/>
                  </a:cubicBezTo>
                  <a:cubicBezTo>
                    <a:pt x="17236" y="51708"/>
                    <a:pt x="0" y="26757"/>
                    <a:pt x="0" y="17236"/>
                  </a:cubicBezTo>
                  <a:lnTo>
                    <a:pt x="0" y="17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5702328" y="3276430"/>
              <a:ext cx="79719" cy="102704"/>
            </a:xfrm>
            <a:custGeom>
              <a:avLst/>
              <a:gdLst/>
              <a:ahLst/>
              <a:cxnLst/>
              <a:rect l="l" t="t" r="r" b="b"/>
              <a:pathLst>
                <a:path w="79719" h="102704" extrusionOk="0">
                  <a:moveTo>
                    <a:pt x="39862" y="0"/>
                  </a:moveTo>
                  <a:cubicBezTo>
                    <a:pt x="17880" y="0"/>
                    <a:pt x="0" y="17880"/>
                    <a:pt x="0" y="39857"/>
                  </a:cubicBezTo>
                  <a:cubicBezTo>
                    <a:pt x="0" y="60364"/>
                    <a:pt x="32184" y="96824"/>
                    <a:pt x="35854" y="100912"/>
                  </a:cubicBezTo>
                  <a:cubicBezTo>
                    <a:pt x="36874" y="102052"/>
                    <a:pt x="38332" y="102705"/>
                    <a:pt x="39862" y="102705"/>
                  </a:cubicBezTo>
                  <a:cubicBezTo>
                    <a:pt x="41387" y="102705"/>
                    <a:pt x="42845" y="102052"/>
                    <a:pt x="43870" y="100912"/>
                  </a:cubicBezTo>
                  <a:cubicBezTo>
                    <a:pt x="47539" y="96824"/>
                    <a:pt x="79719" y="60369"/>
                    <a:pt x="79719" y="39857"/>
                  </a:cubicBezTo>
                  <a:cubicBezTo>
                    <a:pt x="79719" y="17884"/>
                    <a:pt x="61839" y="0"/>
                    <a:pt x="39862" y="0"/>
                  </a:cubicBezTo>
                  <a:lnTo>
                    <a:pt x="39862" y="0"/>
                  </a:lnTo>
                  <a:close/>
                  <a:moveTo>
                    <a:pt x="51708" y="22621"/>
                  </a:moveTo>
                  <a:cubicBezTo>
                    <a:pt x="51708" y="26545"/>
                    <a:pt x="46141" y="37324"/>
                    <a:pt x="39862" y="47306"/>
                  </a:cubicBezTo>
                  <a:cubicBezTo>
                    <a:pt x="33578" y="37324"/>
                    <a:pt x="28011" y="26553"/>
                    <a:pt x="28011" y="22621"/>
                  </a:cubicBezTo>
                  <a:cubicBezTo>
                    <a:pt x="28011" y="16088"/>
                    <a:pt x="33328" y="10775"/>
                    <a:pt x="39862" y="10775"/>
                  </a:cubicBezTo>
                  <a:cubicBezTo>
                    <a:pt x="46395" y="10775"/>
                    <a:pt x="51708" y="16088"/>
                    <a:pt x="51708" y="22621"/>
                  </a:cubicBezTo>
                  <a:lnTo>
                    <a:pt x="51708" y="22621"/>
                  </a:lnTo>
                  <a:close/>
                  <a:moveTo>
                    <a:pt x="39862" y="89108"/>
                  </a:moveTo>
                  <a:cubicBezTo>
                    <a:pt x="27240" y="74190"/>
                    <a:pt x="10775" y="50996"/>
                    <a:pt x="10775" y="39857"/>
                  </a:cubicBezTo>
                  <a:cubicBezTo>
                    <a:pt x="10775" y="32934"/>
                    <a:pt x="13207" y="26570"/>
                    <a:pt x="17266" y="21570"/>
                  </a:cubicBezTo>
                  <a:cubicBezTo>
                    <a:pt x="17249" y="21918"/>
                    <a:pt x="17236" y="22265"/>
                    <a:pt x="17236" y="22621"/>
                  </a:cubicBezTo>
                  <a:cubicBezTo>
                    <a:pt x="17236" y="33282"/>
                    <a:pt x="32392" y="55759"/>
                    <a:pt x="35430" y="60157"/>
                  </a:cubicBezTo>
                  <a:cubicBezTo>
                    <a:pt x="36434" y="61610"/>
                    <a:pt x="38095" y="62479"/>
                    <a:pt x="39862" y="62479"/>
                  </a:cubicBezTo>
                  <a:cubicBezTo>
                    <a:pt x="41633" y="62479"/>
                    <a:pt x="43289" y="61610"/>
                    <a:pt x="44294" y="60157"/>
                  </a:cubicBezTo>
                  <a:cubicBezTo>
                    <a:pt x="47331" y="55755"/>
                    <a:pt x="62483" y="33277"/>
                    <a:pt x="62483" y="22621"/>
                  </a:cubicBezTo>
                  <a:cubicBezTo>
                    <a:pt x="62483" y="22270"/>
                    <a:pt x="62470" y="21918"/>
                    <a:pt x="62457" y="21570"/>
                  </a:cubicBezTo>
                  <a:cubicBezTo>
                    <a:pt x="66512" y="26570"/>
                    <a:pt x="68944" y="32930"/>
                    <a:pt x="68944" y="39857"/>
                  </a:cubicBezTo>
                  <a:cubicBezTo>
                    <a:pt x="68944" y="50988"/>
                    <a:pt x="52479" y="74185"/>
                    <a:pt x="39862" y="89108"/>
                  </a:cubicBezTo>
                  <a:lnTo>
                    <a:pt x="39862" y="89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60" name="Google Shape;460;p18"/>
          <p:cNvCxnSpPr>
            <a:cxnSpLocks/>
            <a:stCxn id="376" idx="0"/>
            <a:endCxn id="373" idx="1"/>
          </p:cNvCxnSpPr>
          <p:nvPr/>
        </p:nvCxnSpPr>
        <p:spPr>
          <a:xfrm rot="5400000" flipH="1" flipV="1">
            <a:off x="2622099" y="426101"/>
            <a:ext cx="384472" cy="2553144"/>
          </a:xfrm>
          <a:prstGeom prst="bentConnector3">
            <a:avLst>
              <a:gd name="adj1" fmla="val 20759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18"/>
          <p:cNvCxnSpPr>
            <a:cxnSpLocks/>
            <a:stCxn id="375" idx="0"/>
            <a:endCxn id="373" idx="7"/>
          </p:cNvCxnSpPr>
          <p:nvPr/>
        </p:nvCxnSpPr>
        <p:spPr>
          <a:xfrm rot="16200000" flipV="1">
            <a:off x="6136054" y="425212"/>
            <a:ext cx="384472" cy="2554921"/>
          </a:xfrm>
          <a:prstGeom prst="bentConnector3">
            <a:avLst>
              <a:gd name="adj1" fmla="val 20759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18"/>
          <p:cNvCxnSpPr>
            <a:stCxn id="382" idx="3"/>
            <a:endCxn id="374" idx="2"/>
          </p:cNvCxnSpPr>
          <p:nvPr/>
        </p:nvCxnSpPr>
        <p:spPr>
          <a:xfrm>
            <a:off x="2555425" y="4197901"/>
            <a:ext cx="1683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463" name="Google Shape;463;p18"/>
          <p:cNvCxnSpPr>
            <a:stCxn id="386" idx="1"/>
            <a:endCxn id="374" idx="6"/>
          </p:cNvCxnSpPr>
          <p:nvPr/>
        </p:nvCxnSpPr>
        <p:spPr>
          <a:xfrm rot="10800000">
            <a:off x="4904550" y="4197901"/>
            <a:ext cx="168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AC7C43-2CAC-D46B-0E30-36B835C15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530" y="1446204"/>
            <a:ext cx="958106" cy="937581"/>
          </a:xfrm>
          <a:prstGeom prst="rect">
            <a:avLst/>
          </a:prstGeom>
        </p:spPr>
      </p:pic>
      <p:sp>
        <p:nvSpPr>
          <p:cNvPr id="14" name="Google Shape;383;p18">
            <a:extLst>
              <a:ext uri="{FF2B5EF4-FFF2-40B4-BE49-F238E27FC236}">
                <a16:creationId xmlns:a16="http://schemas.microsoft.com/office/drawing/2014/main" id="{32E1817E-333A-A6AC-ECC0-D2BBD895CEB8}"/>
              </a:ext>
            </a:extLst>
          </p:cNvPr>
          <p:cNvSpPr txBox="1"/>
          <p:nvPr/>
        </p:nvSpPr>
        <p:spPr>
          <a:xfrm>
            <a:off x="3580552" y="2594883"/>
            <a:ext cx="1967704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Customers</a:t>
            </a:r>
            <a:endParaRPr sz="1100" b="1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C96DD-19C3-8C7D-5D12-93F384DE9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159" y="1959480"/>
            <a:ext cx="561600" cy="56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32FD5E-EA39-F29C-D9E1-E9E5D5AF0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073" y="2050048"/>
            <a:ext cx="383824" cy="3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/>
          <p:nvPr/>
        </p:nvSpPr>
        <p:spPr>
          <a:xfrm>
            <a:off x="1096350" y="2731903"/>
            <a:ext cx="6951300" cy="429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858463" y="2614228"/>
            <a:ext cx="665100" cy="665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2214613" y="2614228"/>
            <a:ext cx="665100" cy="665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3572850" y="2614228"/>
            <a:ext cx="665100" cy="665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4933063" y="2614228"/>
            <a:ext cx="665100" cy="665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6293088" y="2610241"/>
            <a:ext cx="665100" cy="665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7653113" y="2614216"/>
            <a:ext cx="665100" cy="665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9" name="Google Shape;229;p17"/>
          <p:cNvSpPr txBox="1">
            <a:spLocks noGrp="1"/>
          </p:cNvSpPr>
          <p:nvPr>
            <p:ph type="title"/>
          </p:nvPr>
        </p:nvSpPr>
        <p:spPr>
          <a:xfrm>
            <a:off x="0" y="411475"/>
            <a:ext cx="91440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Product Information</a:t>
            </a:r>
            <a:endParaRPr dirty="0"/>
          </a:p>
        </p:txBody>
      </p:sp>
      <p:sp>
        <p:nvSpPr>
          <p:cNvPr id="231" name="Google Shape;231;p17"/>
          <p:cNvSpPr txBox="1"/>
          <p:nvPr/>
        </p:nvSpPr>
        <p:spPr>
          <a:xfrm>
            <a:off x="3812313" y="1750331"/>
            <a:ext cx="1467600" cy="33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 &amp; 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3812351" y="2078881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Networking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Storage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7" name="Google Shape;237;p17"/>
          <p:cNvSpPr txBox="1"/>
          <p:nvPr/>
        </p:nvSpPr>
        <p:spPr>
          <a:xfrm>
            <a:off x="1079563" y="1698610"/>
            <a:ext cx="1467600" cy="33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PC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066667" y="1982252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Desktop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Notebooks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6498994" y="1749841"/>
            <a:ext cx="1467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 &amp; 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6498994" y="2089766"/>
            <a:ext cx="14676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Peripheral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Accessories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E073B-CC77-C7FA-3E5F-B505905AC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68" y="2756855"/>
            <a:ext cx="413352" cy="413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927B6-8232-F25E-785D-6CDFBD3EA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545" y="2651105"/>
            <a:ext cx="561600" cy="56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9B68F-9020-A96D-85D8-B64BC3DDF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694" y="2717105"/>
            <a:ext cx="429600" cy="42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A5758-29F4-62F3-3234-727A8A459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648" y="2717105"/>
            <a:ext cx="501009" cy="501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5879CE-75C1-6D90-6394-1A0D81078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9477" y="2648923"/>
            <a:ext cx="612321" cy="6123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54963F-468E-7B01-4F55-5E11B00DF6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7339" y="2717105"/>
            <a:ext cx="484714" cy="484714"/>
          </a:xfrm>
          <a:prstGeom prst="rect">
            <a:avLst/>
          </a:prstGeom>
        </p:spPr>
      </p:pic>
      <p:sp>
        <p:nvSpPr>
          <p:cNvPr id="14" name="Google Shape;384;p18">
            <a:extLst>
              <a:ext uri="{FF2B5EF4-FFF2-40B4-BE49-F238E27FC236}">
                <a16:creationId xmlns:a16="http://schemas.microsoft.com/office/drawing/2014/main" id="{1E15284D-7363-E4A0-A493-5EC23B9E3C8D}"/>
              </a:ext>
            </a:extLst>
          </p:cNvPr>
          <p:cNvSpPr txBox="1"/>
          <p:nvPr/>
        </p:nvSpPr>
        <p:spPr>
          <a:xfrm>
            <a:off x="3095468" y="1033176"/>
            <a:ext cx="2894667" cy="511549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Division, Segments, Categories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" name="Google Shape;238;p17">
            <a:extLst>
              <a:ext uri="{FF2B5EF4-FFF2-40B4-BE49-F238E27FC236}">
                <a16:creationId xmlns:a16="http://schemas.microsoft.com/office/drawing/2014/main" id="{4DDD997F-D0FB-0086-19A5-699B7D0FA516}"/>
              </a:ext>
            </a:extLst>
          </p:cNvPr>
          <p:cNvSpPr txBox="1"/>
          <p:nvPr/>
        </p:nvSpPr>
        <p:spPr>
          <a:xfrm>
            <a:off x="1045668" y="3355332"/>
            <a:ext cx="1800995" cy="100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Gaming Laptops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Personal PC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Personal Laptop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Business Desktop</a:t>
            </a:r>
          </a:p>
        </p:txBody>
      </p:sp>
      <p:sp>
        <p:nvSpPr>
          <p:cNvPr id="16" name="Google Shape;238;p17">
            <a:extLst>
              <a:ext uri="{FF2B5EF4-FFF2-40B4-BE49-F238E27FC236}">
                <a16:creationId xmlns:a16="http://schemas.microsoft.com/office/drawing/2014/main" id="{064F3235-792F-4EEF-795A-A37726218E74}"/>
              </a:ext>
            </a:extLst>
          </p:cNvPr>
          <p:cNvSpPr txBox="1"/>
          <p:nvPr/>
        </p:nvSpPr>
        <p:spPr>
          <a:xfrm>
            <a:off x="4035453" y="3336637"/>
            <a:ext cx="1615391" cy="90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USB Drives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 Fi Routers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HDD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SSD</a:t>
            </a:r>
          </a:p>
        </p:txBody>
      </p:sp>
      <p:sp>
        <p:nvSpPr>
          <p:cNvPr id="17" name="Google Shape;238;p17">
            <a:extLst>
              <a:ext uri="{FF2B5EF4-FFF2-40B4-BE49-F238E27FC236}">
                <a16:creationId xmlns:a16="http://schemas.microsoft.com/office/drawing/2014/main" id="{8306A937-593A-1EA8-3F00-F66529FD4BC2}"/>
              </a:ext>
            </a:extLst>
          </p:cNvPr>
          <p:cNvSpPr txBox="1"/>
          <p:nvPr/>
        </p:nvSpPr>
        <p:spPr>
          <a:xfrm>
            <a:off x="6808332" y="3332946"/>
            <a:ext cx="1190920" cy="112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Mouse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Printers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Keyboards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Monitors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PC Cabin</a:t>
            </a:r>
          </a:p>
        </p:txBody>
      </p:sp>
      <p:sp>
        <p:nvSpPr>
          <p:cNvPr id="18" name="Google Shape;374;p18">
            <a:extLst>
              <a:ext uri="{FF2B5EF4-FFF2-40B4-BE49-F238E27FC236}">
                <a16:creationId xmlns:a16="http://schemas.microsoft.com/office/drawing/2014/main" id="{57C6DA19-B22E-66E3-AFA5-2403F568073C}"/>
              </a:ext>
            </a:extLst>
          </p:cNvPr>
          <p:cNvSpPr/>
          <p:nvPr/>
        </p:nvSpPr>
        <p:spPr>
          <a:xfrm>
            <a:off x="4272108" y="4202817"/>
            <a:ext cx="665100" cy="66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" name="Google Shape;385;p18">
            <a:extLst>
              <a:ext uri="{FF2B5EF4-FFF2-40B4-BE49-F238E27FC236}">
                <a16:creationId xmlns:a16="http://schemas.microsoft.com/office/drawing/2014/main" id="{8309CC9A-02D3-46BF-308B-1C6E72A3F9AC}"/>
              </a:ext>
            </a:extLst>
          </p:cNvPr>
          <p:cNvSpPr txBox="1"/>
          <p:nvPr/>
        </p:nvSpPr>
        <p:spPr>
          <a:xfrm>
            <a:off x="4000608" y="4813120"/>
            <a:ext cx="1223257" cy="36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Categories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0" name="Google Shape;409;p18">
            <a:extLst>
              <a:ext uri="{FF2B5EF4-FFF2-40B4-BE49-F238E27FC236}">
                <a16:creationId xmlns:a16="http://schemas.microsoft.com/office/drawing/2014/main" id="{3A4290D2-EF7E-5959-2D27-4178FF569E29}"/>
              </a:ext>
            </a:extLst>
          </p:cNvPr>
          <p:cNvGrpSpPr/>
          <p:nvPr/>
        </p:nvGrpSpPr>
        <p:grpSpPr>
          <a:xfrm>
            <a:off x="4431498" y="4334515"/>
            <a:ext cx="350993" cy="400201"/>
            <a:chOff x="5581666" y="3011775"/>
            <a:chExt cx="322189" cy="367359"/>
          </a:xfrm>
        </p:grpSpPr>
        <p:sp>
          <p:nvSpPr>
            <p:cNvPr id="21" name="Google Shape;410;p18">
              <a:extLst>
                <a:ext uri="{FF2B5EF4-FFF2-40B4-BE49-F238E27FC236}">
                  <a16:creationId xmlns:a16="http://schemas.microsoft.com/office/drawing/2014/main" id="{7AF1CFB5-3737-8CC3-C89D-C768FEAF39CE}"/>
                </a:ext>
              </a:extLst>
            </p:cNvPr>
            <p:cNvSpPr/>
            <p:nvPr/>
          </p:nvSpPr>
          <p:spPr>
            <a:xfrm>
              <a:off x="5673241" y="3109445"/>
              <a:ext cx="137892" cy="155133"/>
            </a:xfrm>
            <a:custGeom>
              <a:avLst/>
              <a:gdLst/>
              <a:ahLst/>
              <a:cxnLst/>
              <a:rect l="l" t="t" r="r" b="b"/>
              <a:pathLst>
                <a:path w="137892" h="155133" extrusionOk="0">
                  <a:moveTo>
                    <a:pt x="0" y="0"/>
                  </a:moveTo>
                  <a:lnTo>
                    <a:pt x="137893" y="0"/>
                  </a:lnTo>
                  <a:lnTo>
                    <a:pt x="137893" y="155133"/>
                  </a:lnTo>
                  <a:lnTo>
                    <a:pt x="0" y="155133"/>
                  </a:lnTo>
                  <a:close/>
                </a:path>
              </a:pathLst>
            </a:custGeom>
            <a:solidFill>
              <a:srgbClr val="F8F8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11;p18">
              <a:extLst>
                <a:ext uri="{FF2B5EF4-FFF2-40B4-BE49-F238E27FC236}">
                  <a16:creationId xmlns:a16="http://schemas.microsoft.com/office/drawing/2014/main" id="{6D982FF7-E616-DC16-53BD-E46C72754781}"/>
                </a:ext>
              </a:extLst>
            </p:cNvPr>
            <p:cNvSpPr/>
            <p:nvPr/>
          </p:nvSpPr>
          <p:spPr>
            <a:xfrm>
              <a:off x="5673241" y="3109445"/>
              <a:ext cx="17236" cy="155133"/>
            </a:xfrm>
            <a:custGeom>
              <a:avLst/>
              <a:gdLst/>
              <a:ahLst/>
              <a:cxnLst/>
              <a:rect l="l" t="t" r="r" b="b"/>
              <a:pathLst>
                <a:path w="17236" h="155133" extrusionOk="0">
                  <a:moveTo>
                    <a:pt x="0" y="0"/>
                  </a:moveTo>
                  <a:lnTo>
                    <a:pt x="17236" y="0"/>
                  </a:lnTo>
                  <a:lnTo>
                    <a:pt x="17236" y="155133"/>
                  </a:lnTo>
                  <a:lnTo>
                    <a:pt x="0" y="15513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12;p18">
              <a:extLst>
                <a:ext uri="{FF2B5EF4-FFF2-40B4-BE49-F238E27FC236}">
                  <a16:creationId xmlns:a16="http://schemas.microsoft.com/office/drawing/2014/main" id="{11CC8BD8-CB34-9C83-DA21-181D8D6E114A}"/>
                </a:ext>
              </a:extLst>
            </p:cNvPr>
            <p:cNvSpPr/>
            <p:nvPr/>
          </p:nvSpPr>
          <p:spPr>
            <a:xfrm>
              <a:off x="5673241" y="3017515"/>
              <a:ext cx="137892" cy="91929"/>
            </a:xfrm>
            <a:custGeom>
              <a:avLst/>
              <a:gdLst/>
              <a:ahLst/>
              <a:cxnLst/>
              <a:rect l="l" t="t" r="r" b="b"/>
              <a:pathLst>
                <a:path w="137892" h="91929" extrusionOk="0">
                  <a:moveTo>
                    <a:pt x="68949" y="0"/>
                  </a:moveTo>
                  <a:cubicBezTo>
                    <a:pt x="5745" y="22981"/>
                    <a:pt x="0" y="80439"/>
                    <a:pt x="0" y="91930"/>
                  </a:cubicBezTo>
                  <a:lnTo>
                    <a:pt x="137893" y="91930"/>
                  </a:lnTo>
                  <a:cubicBezTo>
                    <a:pt x="137893" y="80439"/>
                    <a:pt x="132147" y="22986"/>
                    <a:pt x="68949" y="0"/>
                  </a:cubicBezTo>
                  <a:lnTo>
                    <a:pt x="68949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13;p18">
              <a:extLst>
                <a:ext uri="{FF2B5EF4-FFF2-40B4-BE49-F238E27FC236}">
                  <a16:creationId xmlns:a16="http://schemas.microsoft.com/office/drawing/2014/main" id="{D7A36E00-4E19-7F94-D42D-71276C8E1789}"/>
                </a:ext>
              </a:extLst>
            </p:cNvPr>
            <p:cNvSpPr/>
            <p:nvPr/>
          </p:nvSpPr>
          <p:spPr>
            <a:xfrm>
              <a:off x="5673241" y="3017519"/>
              <a:ext cx="77566" cy="91930"/>
            </a:xfrm>
            <a:custGeom>
              <a:avLst/>
              <a:gdLst/>
              <a:ahLst/>
              <a:cxnLst/>
              <a:rect l="l" t="t" r="r" b="b"/>
              <a:pathLst>
                <a:path w="77566" h="91930" extrusionOk="0">
                  <a:moveTo>
                    <a:pt x="77567" y="3500"/>
                  </a:moveTo>
                  <a:cubicBezTo>
                    <a:pt x="74821" y="2258"/>
                    <a:pt x="71948" y="1093"/>
                    <a:pt x="68949" y="0"/>
                  </a:cubicBezTo>
                  <a:cubicBezTo>
                    <a:pt x="5745" y="22982"/>
                    <a:pt x="0" y="80439"/>
                    <a:pt x="0" y="91930"/>
                  </a:cubicBezTo>
                  <a:lnTo>
                    <a:pt x="17236" y="91930"/>
                  </a:lnTo>
                  <a:cubicBezTo>
                    <a:pt x="17236" y="80982"/>
                    <a:pt x="22452" y="28333"/>
                    <a:pt x="77567" y="3500"/>
                  </a:cubicBezTo>
                  <a:lnTo>
                    <a:pt x="77567" y="3500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14;p18">
              <a:extLst>
                <a:ext uri="{FF2B5EF4-FFF2-40B4-BE49-F238E27FC236}">
                  <a16:creationId xmlns:a16="http://schemas.microsoft.com/office/drawing/2014/main" id="{B360F8F2-451E-7DA0-69E5-2A95538F67DE}"/>
                </a:ext>
              </a:extLst>
            </p:cNvPr>
            <p:cNvSpPr/>
            <p:nvPr/>
          </p:nvSpPr>
          <p:spPr>
            <a:xfrm>
              <a:off x="5811134" y="3212870"/>
              <a:ext cx="45962" cy="51708"/>
            </a:xfrm>
            <a:custGeom>
              <a:avLst/>
              <a:gdLst/>
              <a:ahLst/>
              <a:cxnLst/>
              <a:rect l="l" t="t" r="r" b="b"/>
              <a:pathLst>
                <a:path w="45962" h="51708" extrusionOk="0">
                  <a:moveTo>
                    <a:pt x="0" y="51708"/>
                  </a:moveTo>
                  <a:lnTo>
                    <a:pt x="45963" y="51708"/>
                  </a:lnTo>
                  <a:cubicBezTo>
                    <a:pt x="45963" y="28727"/>
                    <a:pt x="22982" y="0"/>
                    <a:pt x="0" y="0"/>
                  </a:cubicBezTo>
                  <a:lnTo>
                    <a:pt x="0" y="51708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15;p18">
              <a:extLst>
                <a:ext uri="{FF2B5EF4-FFF2-40B4-BE49-F238E27FC236}">
                  <a16:creationId xmlns:a16="http://schemas.microsoft.com/office/drawing/2014/main" id="{7AB49727-16AD-2659-EEA7-983F0362972F}"/>
                </a:ext>
              </a:extLst>
            </p:cNvPr>
            <p:cNvSpPr/>
            <p:nvPr/>
          </p:nvSpPr>
          <p:spPr>
            <a:xfrm>
              <a:off x="5627278" y="3212870"/>
              <a:ext cx="45962" cy="51708"/>
            </a:xfrm>
            <a:custGeom>
              <a:avLst/>
              <a:gdLst/>
              <a:ahLst/>
              <a:cxnLst/>
              <a:rect l="l" t="t" r="r" b="b"/>
              <a:pathLst>
                <a:path w="45962" h="51708" extrusionOk="0">
                  <a:moveTo>
                    <a:pt x="45963" y="51708"/>
                  </a:moveTo>
                  <a:lnTo>
                    <a:pt x="0" y="51708"/>
                  </a:lnTo>
                  <a:cubicBezTo>
                    <a:pt x="0" y="28727"/>
                    <a:pt x="22981" y="0"/>
                    <a:pt x="45963" y="0"/>
                  </a:cubicBezTo>
                  <a:lnTo>
                    <a:pt x="45963" y="51708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16;p18">
              <a:extLst>
                <a:ext uri="{FF2B5EF4-FFF2-40B4-BE49-F238E27FC236}">
                  <a16:creationId xmlns:a16="http://schemas.microsoft.com/office/drawing/2014/main" id="{418F26F3-99C8-E19C-9BDC-94B1F544B7FE}"/>
                </a:ext>
              </a:extLst>
            </p:cNvPr>
            <p:cNvSpPr/>
            <p:nvPr/>
          </p:nvSpPr>
          <p:spPr>
            <a:xfrm>
              <a:off x="5673241" y="3230106"/>
              <a:ext cx="137892" cy="34472"/>
            </a:xfrm>
            <a:custGeom>
              <a:avLst/>
              <a:gdLst/>
              <a:ahLst/>
              <a:cxnLst/>
              <a:rect l="l" t="t" r="r" b="b"/>
              <a:pathLst>
                <a:path w="137892" h="34472" extrusionOk="0">
                  <a:moveTo>
                    <a:pt x="0" y="0"/>
                  </a:moveTo>
                  <a:lnTo>
                    <a:pt x="137893" y="0"/>
                  </a:lnTo>
                  <a:lnTo>
                    <a:pt x="137893" y="34472"/>
                  </a:lnTo>
                  <a:lnTo>
                    <a:pt x="0" y="3447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17;p18">
              <a:extLst>
                <a:ext uri="{FF2B5EF4-FFF2-40B4-BE49-F238E27FC236}">
                  <a16:creationId xmlns:a16="http://schemas.microsoft.com/office/drawing/2014/main" id="{B58E0573-81D5-2949-8F39-A4DD5D26000F}"/>
                </a:ext>
              </a:extLst>
            </p:cNvPr>
            <p:cNvSpPr/>
            <p:nvPr/>
          </p:nvSpPr>
          <p:spPr>
            <a:xfrm>
              <a:off x="5673241" y="3230106"/>
              <a:ext cx="17236" cy="34472"/>
            </a:xfrm>
            <a:custGeom>
              <a:avLst/>
              <a:gdLst/>
              <a:ahLst/>
              <a:cxnLst/>
              <a:rect l="l" t="t" r="r" b="b"/>
              <a:pathLst>
                <a:path w="17236" h="34472" extrusionOk="0">
                  <a:moveTo>
                    <a:pt x="0" y="0"/>
                  </a:moveTo>
                  <a:lnTo>
                    <a:pt x="17236" y="0"/>
                  </a:lnTo>
                  <a:lnTo>
                    <a:pt x="17236" y="34472"/>
                  </a:lnTo>
                  <a:lnTo>
                    <a:pt x="0" y="34472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18;p18">
              <a:extLst>
                <a:ext uri="{FF2B5EF4-FFF2-40B4-BE49-F238E27FC236}">
                  <a16:creationId xmlns:a16="http://schemas.microsoft.com/office/drawing/2014/main" id="{B64E5D1F-5DE4-ED63-391F-8B8E161DE3AF}"/>
                </a:ext>
              </a:extLst>
            </p:cNvPr>
            <p:cNvSpPr/>
            <p:nvPr/>
          </p:nvSpPr>
          <p:spPr>
            <a:xfrm>
              <a:off x="5707717" y="3132431"/>
              <a:ext cx="68944" cy="68944"/>
            </a:xfrm>
            <a:custGeom>
              <a:avLst/>
              <a:gdLst/>
              <a:ahLst/>
              <a:cxnLst/>
              <a:rect l="l" t="t" r="r" b="b"/>
              <a:pathLst>
                <a:path w="68944" h="68944" extrusionOk="0">
                  <a:moveTo>
                    <a:pt x="68944" y="34472"/>
                  </a:moveTo>
                  <a:cubicBezTo>
                    <a:pt x="68944" y="53513"/>
                    <a:pt x="53509" y="68944"/>
                    <a:pt x="34472" y="68944"/>
                  </a:cubicBezTo>
                  <a:cubicBezTo>
                    <a:pt x="15431" y="68944"/>
                    <a:pt x="0" y="53513"/>
                    <a:pt x="0" y="34472"/>
                  </a:cubicBezTo>
                  <a:cubicBezTo>
                    <a:pt x="0" y="15435"/>
                    <a:pt x="15431" y="0"/>
                    <a:pt x="34472" y="0"/>
                  </a:cubicBezTo>
                  <a:cubicBezTo>
                    <a:pt x="53509" y="0"/>
                    <a:pt x="68944" y="15435"/>
                    <a:pt x="68944" y="34472"/>
                  </a:cubicBezTo>
                  <a:lnTo>
                    <a:pt x="68944" y="34472"/>
                  </a:lnTo>
                  <a:close/>
                </a:path>
              </a:pathLst>
            </a:custGeom>
            <a:solidFill>
              <a:srgbClr val="9BA4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19;p18">
              <a:extLst>
                <a:ext uri="{FF2B5EF4-FFF2-40B4-BE49-F238E27FC236}">
                  <a16:creationId xmlns:a16="http://schemas.microsoft.com/office/drawing/2014/main" id="{5350B53F-0D5F-F3B4-34AB-F902DE7275AC}"/>
                </a:ext>
              </a:extLst>
            </p:cNvPr>
            <p:cNvSpPr/>
            <p:nvPr/>
          </p:nvSpPr>
          <p:spPr>
            <a:xfrm>
              <a:off x="5581666" y="3138541"/>
              <a:ext cx="40654" cy="85468"/>
            </a:xfrm>
            <a:custGeom>
              <a:avLst/>
              <a:gdLst/>
              <a:ahLst/>
              <a:cxnLst/>
              <a:rect l="l" t="t" r="r" b="b"/>
              <a:pathLst>
                <a:path w="40654" h="85468" extrusionOk="0">
                  <a:moveTo>
                    <a:pt x="40654" y="55797"/>
                  </a:moveTo>
                  <a:cubicBezTo>
                    <a:pt x="40654" y="45620"/>
                    <a:pt x="32375" y="37341"/>
                    <a:pt x="22198" y="37341"/>
                  </a:cubicBezTo>
                  <a:lnTo>
                    <a:pt x="18465" y="37341"/>
                  </a:lnTo>
                  <a:cubicBezTo>
                    <a:pt x="14224" y="37341"/>
                    <a:pt x="10783" y="33896"/>
                    <a:pt x="10783" y="29655"/>
                  </a:cubicBezTo>
                  <a:cubicBezTo>
                    <a:pt x="10783" y="25418"/>
                    <a:pt x="14232" y="21973"/>
                    <a:pt x="18465" y="21973"/>
                  </a:cubicBezTo>
                  <a:lnTo>
                    <a:pt x="24066" y="21973"/>
                  </a:lnTo>
                  <a:cubicBezTo>
                    <a:pt x="27274" y="21973"/>
                    <a:pt x="29884" y="24583"/>
                    <a:pt x="29884" y="27790"/>
                  </a:cubicBezTo>
                  <a:lnTo>
                    <a:pt x="29884" y="31523"/>
                  </a:lnTo>
                  <a:cubicBezTo>
                    <a:pt x="29884" y="34498"/>
                    <a:pt x="32294" y="36913"/>
                    <a:pt x="35269" y="36913"/>
                  </a:cubicBezTo>
                  <a:cubicBezTo>
                    <a:pt x="38243" y="36913"/>
                    <a:pt x="40654" y="34498"/>
                    <a:pt x="40654" y="31523"/>
                  </a:cubicBezTo>
                  <a:lnTo>
                    <a:pt x="40654" y="27790"/>
                  </a:lnTo>
                  <a:cubicBezTo>
                    <a:pt x="40654" y="19202"/>
                    <a:pt x="34091" y="12118"/>
                    <a:pt x="25719" y="11287"/>
                  </a:cubicBezTo>
                  <a:lnTo>
                    <a:pt x="25719" y="5385"/>
                  </a:lnTo>
                  <a:cubicBezTo>
                    <a:pt x="25719" y="2411"/>
                    <a:pt x="23303" y="0"/>
                    <a:pt x="20329" y="0"/>
                  </a:cubicBezTo>
                  <a:cubicBezTo>
                    <a:pt x="17355" y="0"/>
                    <a:pt x="14944" y="2411"/>
                    <a:pt x="14944" y="5385"/>
                  </a:cubicBezTo>
                  <a:lnTo>
                    <a:pt x="14944" y="11546"/>
                  </a:lnTo>
                  <a:cubicBezTo>
                    <a:pt x="6444" y="13194"/>
                    <a:pt x="4" y="20689"/>
                    <a:pt x="4" y="29663"/>
                  </a:cubicBezTo>
                  <a:cubicBezTo>
                    <a:pt x="4" y="39840"/>
                    <a:pt x="8283" y="48124"/>
                    <a:pt x="18461" y="48124"/>
                  </a:cubicBezTo>
                  <a:lnTo>
                    <a:pt x="22194" y="48124"/>
                  </a:lnTo>
                  <a:cubicBezTo>
                    <a:pt x="26431" y="48124"/>
                    <a:pt x="29875" y="51573"/>
                    <a:pt x="29875" y="55805"/>
                  </a:cubicBezTo>
                  <a:cubicBezTo>
                    <a:pt x="29875" y="60042"/>
                    <a:pt x="26426" y="63491"/>
                    <a:pt x="22194" y="63491"/>
                  </a:cubicBezTo>
                  <a:lnTo>
                    <a:pt x="16592" y="63491"/>
                  </a:lnTo>
                  <a:cubicBezTo>
                    <a:pt x="13380" y="63491"/>
                    <a:pt x="10770" y="60881"/>
                    <a:pt x="10770" y="57674"/>
                  </a:cubicBezTo>
                  <a:cubicBezTo>
                    <a:pt x="10770" y="54699"/>
                    <a:pt x="8360" y="52289"/>
                    <a:pt x="5385" y="52289"/>
                  </a:cubicBezTo>
                  <a:cubicBezTo>
                    <a:pt x="2411" y="52289"/>
                    <a:pt x="0" y="54699"/>
                    <a:pt x="0" y="57674"/>
                  </a:cubicBezTo>
                  <a:cubicBezTo>
                    <a:pt x="0" y="66262"/>
                    <a:pt x="6563" y="73351"/>
                    <a:pt x="14935" y="74181"/>
                  </a:cubicBezTo>
                  <a:lnTo>
                    <a:pt x="14935" y="80079"/>
                  </a:lnTo>
                  <a:cubicBezTo>
                    <a:pt x="14935" y="83054"/>
                    <a:pt x="17351" y="85469"/>
                    <a:pt x="20325" y="85469"/>
                  </a:cubicBezTo>
                  <a:cubicBezTo>
                    <a:pt x="23299" y="85469"/>
                    <a:pt x="25710" y="83054"/>
                    <a:pt x="25710" y="80079"/>
                  </a:cubicBezTo>
                  <a:lnTo>
                    <a:pt x="25710" y="73923"/>
                  </a:lnTo>
                  <a:cubicBezTo>
                    <a:pt x="34218" y="72266"/>
                    <a:pt x="40654" y="64775"/>
                    <a:pt x="40654" y="55797"/>
                  </a:cubicBezTo>
                  <a:lnTo>
                    <a:pt x="40654" y="55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20;p18">
              <a:extLst>
                <a:ext uri="{FF2B5EF4-FFF2-40B4-BE49-F238E27FC236}">
                  <a16:creationId xmlns:a16="http://schemas.microsoft.com/office/drawing/2014/main" id="{8023EE17-CEF4-8015-0B57-C1F00098BC86}"/>
                </a:ext>
              </a:extLst>
            </p:cNvPr>
            <p:cNvSpPr/>
            <p:nvPr/>
          </p:nvSpPr>
          <p:spPr>
            <a:xfrm>
              <a:off x="5822985" y="3017871"/>
              <a:ext cx="40658" cy="85464"/>
            </a:xfrm>
            <a:custGeom>
              <a:avLst/>
              <a:gdLst/>
              <a:ahLst/>
              <a:cxnLst/>
              <a:rect l="l" t="t" r="r" b="b"/>
              <a:pathLst>
                <a:path w="40658" h="85464" extrusionOk="0">
                  <a:moveTo>
                    <a:pt x="22193" y="63496"/>
                  </a:moveTo>
                  <a:lnTo>
                    <a:pt x="16592" y="63496"/>
                  </a:lnTo>
                  <a:cubicBezTo>
                    <a:pt x="13385" y="63496"/>
                    <a:pt x="10775" y="60886"/>
                    <a:pt x="10775" y="57674"/>
                  </a:cubicBezTo>
                  <a:cubicBezTo>
                    <a:pt x="10775" y="54700"/>
                    <a:pt x="8364" y="52289"/>
                    <a:pt x="5389" y="52289"/>
                  </a:cubicBezTo>
                  <a:cubicBezTo>
                    <a:pt x="2411" y="52289"/>
                    <a:pt x="0" y="54700"/>
                    <a:pt x="0" y="57674"/>
                  </a:cubicBezTo>
                  <a:cubicBezTo>
                    <a:pt x="0" y="66262"/>
                    <a:pt x="6567" y="73351"/>
                    <a:pt x="14940" y="74181"/>
                  </a:cubicBezTo>
                  <a:lnTo>
                    <a:pt x="14940" y="80079"/>
                  </a:lnTo>
                  <a:cubicBezTo>
                    <a:pt x="14940" y="83054"/>
                    <a:pt x="17350" y="85464"/>
                    <a:pt x="20329" y="85464"/>
                  </a:cubicBezTo>
                  <a:cubicBezTo>
                    <a:pt x="23303" y="85464"/>
                    <a:pt x="25714" y="83054"/>
                    <a:pt x="25714" y="80079"/>
                  </a:cubicBezTo>
                  <a:lnTo>
                    <a:pt x="25714" y="73919"/>
                  </a:lnTo>
                  <a:cubicBezTo>
                    <a:pt x="34214" y="72271"/>
                    <a:pt x="40654" y="64779"/>
                    <a:pt x="40654" y="55801"/>
                  </a:cubicBezTo>
                  <a:cubicBezTo>
                    <a:pt x="40654" y="45624"/>
                    <a:pt x="32375" y="37341"/>
                    <a:pt x="22197" y="37341"/>
                  </a:cubicBezTo>
                  <a:lnTo>
                    <a:pt x="18465" y="37341"/>
                  </a:lnTo>
                  <a:cubicBezTo>
                    <a:pt x="14228" y="37341"/>
                    <a:pt x="10779" y="33896"/>
                    <a:pt x="10779" y="29659"/>
                  </a:cubicBezTo>
                  <a:cubicBezTo>
                    <a:pt x="10779" y="25422"/>
                    <a:pt x="14228" y="21977"/>
                    <a:pt x="18465" y="21977"/>
                  </a:cubicBezTo>
                  <a:lnTo>
                    <a:pt x="24066" y="21977"/>
                  </a:lnTo>
                  <a:cubicBezTo>
                    <a:pt x="27273" y="21977"/>
                    <a:pt x="29883" y="24587"/>
                    <a:pt x="29883" y="27795"/>
                  </a:cubicBezTo>
                  <a:lnTo>
                    <a:pt x="29883" y="31528"/>
                  </a:lnTo>
                  <a:cubicBezTo>
                    <a:pt x="29883" y="34502"/>
                    <a:pt x="32294" y="36917"/>
                    <a:pt x="35273" y="36917"/>
                  </a:cubicBezTo>
                  <a:cubicBezTo>
                    <a:pt x="38247" y="36917"/>
                    <a:pt x="40658" y="34502"/>
                    <a:pt x="40658" y="31528"/>
                  </a:cubicBezTo>
                  <a:lnTo>
                    <a:pt x="40658" y="27795"/>
                  </a:lnTo>
                  <a:cubicBezTo>
                    <a:pt x="40658" y="19206"/>
                    <a:pt x="34095" y="12122"/>
                    <a:pt x="25718" y="11287"/>
                  </a:cubicBezTo>
                  <a:lnTo>
                    <a:pt x="25718" y="5385"/>
                  </a:lnTo>
                  <a:cubicBezTo>
                    <a:pt x="25718" y="2411"/>
                    <a:pt x="23308" y="0"/>
                    <a:pt x="20333" y="0"/>
                  </a:cubicBezTo>
                  <a:cubicBezTo>
                    <a:pt x="17359" y="0"/>
                    <a:pt x="14944" y="2411"/>
                    <a:pt x="14944" y="5385"/>
                  </a:cubicBezTo>
                  <a:lnTo>
                    <a:pt x="14944" y="11546"/>
                  </a:lnTo>
                  <a:cubicBezTo>
                    <a:pt x="6444" y="13194"/>
                    <a:pt x="4" y="20685"/>
                    <a:pt x="4" y="29663"/>
                  </a:cubicBezTo>
                  <a:cubicBezTo>
                    <a:pt x="4" y="39841"/>
                    <a:pt x="8288" y="48124"/>
                    <a:pt x="18465" y="48124"/>
                  </a:cubicBezTo>
                  <a:lnTo>
                    <a:pt x="22197" y="48124"/>
                  </a:lnTo>
                  <a:cubicBezTo>
                    <a:pt x="26434" y="48124"/>
                    <a:pt x="29879" y="51573"/>
                    <a:pt x="29879" y="55805"/>
                  </a:cubicBezTo>
                  <a:cubicBezTo>
                    <a:pt x="29879" y="60051"/>
                    <a:pt x="26430" y="63496"/>
                    <a:pt x="22193" y="63496"/>
                  </a:cubicBezTo>
                  <a:lnTo>
                    <a:pt x="22193" y="634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21;p18">
              <a:extLst>
                <a:ext uri="{FF2B5EF4-FFF2-40B4-BE49-F238E27FC236}">
                  <a16:creationId xmlns:a16="http://schemas.microsoft.com/office/drawing/2014/main" id="{21647B4E-448C-D7CD-9BB6-6EB56C680EA1}"/>
                </a:ext>
              </a:extLst>
            </p:cNvPr>
            <p:cNvSpPr/>
            <p:nvPr/>
          </p:nvSpPr>
          <p:spPr>
            <a:xfrm>
              <a:off x="5863202" y="3293666"/>
              <a:ext cx="40653" cy="85460"/>
            </a:xfrm>
            <a:custGeom>
              <a:avLst/>
              <a:gdLst/>
              <a:ahLst/>
              <a:cxnLst/>
              <a:rect l="l" t="t" r="r" b="b"/>
              <a:pathLst>
                <a:path w="40653" h="85460" extrusionOk="0">
                  <a:moveTo>
                    <a:pt x="35269" y="36917"/>
                  </a:moveTo>
                  <a:cubicBezTo>
                    <a:pt x="38243" y="36917"/>
                    <a:pt x="40654" y="34502"/>
                    <a:pt x="40654" y="31528"/>
                  </a:cubicBezTo>
                  <a:lnTo>
                    <a:pt x="40654" y="27795"/>
                  </a:lnTo>
                  <a:cubicBezTo>
                    <a:pt x="40654" y="19206"/>
                    <a:pt x="34091" y="12118"/>
                    <a:pt x="25714" y="11287"/>
                  </a:cubicBezTo>
                  <a:lnTo>
                    <a:pt x="25714" y="5385"/>
                  </a:lnTo>
                  <a:cubicBezTo>
                    <a:pt x="25714" y="2411"/>
                    <a:pt x="23303" y="0"/>
                    <a:pt x="20329" y="0"/>
                  </a:cubicBezTo>
                  <a:cubicBezTo>
                    <a:pt x="17355" y="0"/>
                    <a:pt x="14940" y="2411"/>
                    <a:pt x="14940" y="5385"/>
                  </a:cubicBezTo>
                  <a:lnTo>
                    <a:pt x="14940" y="11546"/>
                  </a:lnTo>
                  <a:cubicBezTo>
                    <a:pt x="6440" y="13194"/>
                    <a:pt x="4" y="20685"/>
                    <a:pt x="4" y="29663"/>
                  </a:cubicBezTo>
                  <a:cubicBezTo>
                    <a:pt x="4" y="39841"/>
                    <a:pt x="8283" y="48124"/>
                    <a:pt x="18461" y="48124"/>
                  </a:cubicBezTo>
                  <a:lnTo>
                    <a:pt x="22193" y="48124"/>
                  </a:lnTo>
                  <a:cubicBezTo>
                    <a:pt x="26430" y="48124"/>
                    <a:pt x="29875" y="51573"/>
                    <a:pt x="29875" y="55805"/>
                  </a:cubicBezTo>
                  <a:cubicBezTo>
                    <a:pt x="29875" y="60042"/>
                    <a:pt x="26430" y="63487"/>
                    <a:pt x="22193" y="63487"/>
                  </a:cubicBezTo>
                  <a:lnTo>
                    <a:pt x="16592" y="63487"/>
                  </a:lnTo>
                  <a:cubicBezTo>
                    <a:pt x="13385" y="63487"/>
                    <a:pt x="10775" y="60877"/>
                    <a:pt x="10775" y="57670"/>
                  </a:cubicBezTo>
                  <a:cubicBezTo>
                    <a:pt x="10775" y="54696"/>
                    <a:pt x="8364" y="52280"/>
                    <a:pt x="5389" y="52280"/>
                  </a:cubicBezTo>
                  <a:cubicBezTo>
                    <a:pt x="2411" y="52280"/>
                    <a:pt x="0" y="54696"/>
                    <a:pt x="0" y="57670"/>
                  </a:cubicBezTo>
                  <a:cubicBezTo>
                    <a:pt x="0" y="66258"/>
                    <a:pt x="6563" y="73347"/>
                    <a:pt x="14940" y="74177"/>
                  </a:cubicBezTo>
                  <a:lnTo>
                    <a:pt x="14940" y="80075"/>
                  </a:lnTo>
                  <a:cubicBezTo>
                    <a:pt x="14940" y="83049"/>
                    <a:pt x="17350" y="85460"/>
                    <a:pt x="20329" y="85460"/>
                  </a:cubicBezTo>
                  <a:cubicBezTo>
                    <a:pt x="23303" y="85460"/>
                    <a:pt x="25714" y="83049"/>
                    <a:pt x="25714" y="80075"/>
                  </a:cubicBezTo>
                  <a:lnTo>
                    <a:pt x="25714" y="73914"/>
                  </a:lnTo>
                  <a:cubicBezTo>
                    <a:pt x="34214" y="72266"/>
                    <a:pt x="40654" y="64775"/>
                    <a:pt x="40654" y="55797"/>
                  </a:cubicBezTo>
                  <a:cubicBezTo>
                    <a:pt x="40654" y="45620"/>
                    <a:pt x="32375" y="37336"/>
                    <a:pt x="22198" y="37336"/>
                  </a:cubicBezTo>
                  <a:lnTo>
                    <a:pt x="18465" y="37336"/>
                  </a:lnTo>
                  <a:cubicBezTo>
                    <a:pt x="14224" y="37336"/>
                    <a:pt x="10779" y="33892"/>
                    <a:pt x="10779" y="29655"/>
                  </a:cubicBezTo>
                  <a:cubicBezTo>
                    <a:pt x="10779" y="25418"/>
                    <a:pt x="14224" y="21973"/>
                    <a:pt x="18465" y="21973"/>
                  </a:cubicBezTo>
                  <a:lnTo>
                    <a:pt x="24066" y="21973"/>
                  </a:lnTo>
                  <a:cubicBezTo>
                    <a:pt x="27274" y="21973"/>
                    <a:pt x="29883" y="24583"/>
                    <a:pt x="29883" y="27791"/>
                  </a:cubicBezTo>
                  <a:lnTo>
                    <a:pt x="29883" y="31523"/>
                  </a:lnTo>
                  <a:cubicBezTo>
                    <a:pt x="29879" y="34502"/>
                    <a:pt x="32294" y="36917"/>
                    <a:pt x="35269" y="36917"/>
                  </a:cubicBezTo>
                  <a:lnTo>
                    <a:pt x="35269" y="369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22;p18">
              <a:extLst>
                <a:ext uri="{FF2B5EF4-FFF2-40B4-BE49-F238E27FC236}">
                  <a16:creationId xmlns:a16="http://schemas.microsoft.com/office/drawing/2014/main" id="{AB6DF886-8940-4220-FA89-5AC967C89A1C}"/>
                </a:ext>
              </a:extLst>
            </p:cNvPr>
            <p:cNvSpPr/>
            <p:nvPr/>
          </p:nvSpPr>
          <p:spPr>
            <a:xfrm>
              <a:off x="5621524" y="3011775"/>
              <a:ext cx="241313" cy="258557"/>
            </a:xfrm>
            <a:custGeom>
              <a:avLst/>
              <a:gdLst/>
              <a:ahLst/>
              <a:cxnLst/>
              <a:rect l="l" t="t" r="r" b="b"/>
              <a:pathLst>
                <a:path w="241313" h="258557" extrusionOk="0">
                  <a:moveTo>
                    <a:pt x="195355" y="195841"/>
                  </a:moveTo>
                  <a:lnTo>
                    <a:pt x="195355" y="141002"/>
                  </a:lnTo>
                  <a:cubicBezTo>
                    <a:pt x="195355" y="137833"/>
                    <a:pt x="192779" y="135257"/>
                    <a:pt x="189610" y="135257"/>
                  </a:cubicBezTo>
                  <a:cubicBezTo>
                    <a:pt x="186436" y="135257"/>
                    <a:pt x="183864" y="137828"/>
                    <a:pt x="183864" y="141002"/>
                  </a:cubicBezTo>
                  <a:lnTo>
                    <a:pt x="183864" y="212946"/>
                  </a:lnTo>
                  <a:lnTo>
                    <a:pt x="57462" y="212946"/>
                  </a:lnTo>
                  <a:lnTo>
                    <a:pt x="57462" y="103420"/>
                  </a:lnTo>
                  <a:lnTo>
                    <a:pt x="183864" y="103420"/>
                  </a:lnTo>
                  <a:lnTo>
                    <a:pt x="183864" y="114911"/>
                  </a:lnTo>
                  <a:cubicBezTo>
                    <a:pt x="183864" y="118084"/>
                    <a:pt x="186436" y="120656"/>
                    <a:pt x="189610" y="120656"/>
                  </a:cubicBezTo>
                  <a:cubicBezTo>
                    <a:pt x="192779" y="120656"/>
                    <a:pt x="195355" y="118084"/>
                    <a:pt x="195355" y="114911"/>
                  </a:cubicBezTo>
                  <a:lnTo>
                    <a:pt x="195355" y="97674"/>
                  </a:lnTo>
                  <a:cubicBezTo>
                    <a:pt x="195355" y="94781"/>
                    <a:pt x="194529" y="26493"/>
                    <a:pt x="122623" y="346"/>
                  </a:cubicBezTo>
                  <a:cubicBezTo>
                    <a:pt x="121356" y="-115"/>
                    <a:pt x="119966" y="-115"/>
                    <a:pt x="118695" y="346"/>
                  </a:cubicBezTo>
                  <a:cubicBezTo>
                    <a:pt x="46793" y="26493"/>
                    <a:pt x="45967" y="94781"/>
                    <a:pt x="45967" y="97674"/>
                  </a:cubicBezTo>
                  <a:lnTo>
                    <a:pt x="45967" y="195846"/>
                  </a:lnTo>
                  <a:cubicBezTo>
                    <a:pt x="35370" y="197634"/>
                    <a:pt x="24621" y="204248"/>
                    <a:pt x="15749" y="214599"/>
                  </a:cubicBezTo>
                  <a:cubicBezTo>
                    <a:pt x="5885" y="226102"/>
                    <a:pt x="0" y="240385"/>
                    <a:pt x="0" y="252812"/>
                  </a:cubicBezTo>
                  <a:cubicBezTo>
                    <a:pt x="0" y="255986"/>
                    <a:pt x="2572" y="258557"/>
                    <a:pt x="5745" y="258557"/>
                  </a:cubicBezTo>
                  <a:lnTo>
                    <a:pt x="235568" y="258557"/>
                  </a:lnTo>
                  <a:cubicBezTo>
                    <a:pt x="238742" y="258557"/>
                    <a:pt x="241314" y="255986"/>
                    <a:pt x="241314" y="252812"/>
                  </a:cubicBezTo>
                  <a:cubicBezTo>
                    <a:pt x="241314" y="240389"/>
                    <a:pt x="235429" y="226106"/>
                    <a:pt x="225565" y="214599"/>
                  </a:cubicBezTo>
                  <a:cubicBezTo>
                    <a:pt x="216705" y="204243"/>
                    <a:pt x="205952" y="197629"/>
                    <a:pt x="195355" y="195841"/>
                  </a:cubicBezTo>
                  <a:lnTo>
                    <a:pt x="195355" y="195841"/>
                  </a:lnTo>
                  <a:close/>
                  <a:moveTo>
                    <a:pt x="183864" y="223717"/>
                  </a:moveTo>
                  <a:lnTo>
                    <a:pt x="183864" y="247058"/>
                  </a:lnTo>
                  <a:lnTo>
                    <a:pt x="57462" y="247058"/>
                  </a:lnTo>
                  <a:lnTo>
                    <a:pt x="57462" y="223717"/>
                  </a:lnTo>
                  <a:lnTo>
                    <a:pt x="183864" y="223717"/>
                  </a:lnTo>
                  <a:close/>
                  <a:moveTo>
                    <a:pt x="120665" y="11875"/>
                  </a:moveTo>
                  <a:cubicBezTo>
                    <a:pt x="172543" y="31743"/>
                    <a:pt x="181843" y="76019"/>
                    <a:pt x="183508" y="91925"/>
                  </a:cubicBezTo>
                  <a:lnTo>
                    <a:pt x="57826" y="91925"/>
                  </a:lnTo>
                  <a:cubicBezTo>
                    <a:pt x="59483" y="76023"/>
                    <a:pt x="68787" y="31743"/>
                    <a:pt x="120665" y="11875"/>
                  </a:cubicBezTo>
                  <a:lnTo>
                    <a:pt x="120665" y="11875"/>
                  </a:lnTo>
                  <a:close/>
                  <a:moveTo>
                    <a:pt x="24477" y="222068"/>
                  </a:moveTo>
                  <a:cubicBezTo>
                    <a:pt x="31040" y="214412"/>
                    <a:pt x="38624" y="209340"/>
                    <a:pt x="45971" y="207553"/>
                  </a:cubicBezTo>
                  <a:lnTo>
                    <a:pt x="45971" y="247058"/>
                  </a:lnTo>
                  <a:lnTo>
                    <a:pt x="12033" y="247058"/>
                  </a:lnTo>
                  <a:cubicBezTo>
                    <a:pt x="13520" y="238754"/>
                    <a:pt x="18007" y="229619"/>
                    <a:pt x="24477" y="222068"/>
                  </a:cubicBezTo>
                  <a:lnTo>
                    <a:pt x="24477" y="222068"/>
                  </a:lnTo>
                  <a:close/>
                  <a:moveTo>
                    <a:pt x="195355" y="247058"/>
                  </a:moveTo>
                  <a:lnTo>
                    <a:pt x="195355" y="207553"/>
                  </a:lnTo>
                  <a:cubicBezTo>
                    <a:pt x="202698" y="209340"/>
                    <a:pt x="210282" y="214412"/>
                    <a:pt x="216849" y="222068"/>
                  </a:cubicBezTo>
                  <a:cubicBezTo>
                    <a:pt x="223315" y="229614"/>
                    <a:pt x="227806" y="238754"/>
                    <a:pt x="229293" y="247054"/>
                  </a:cubicBezTo>
                  <a:lnTo>
                    <a:pt x="195355" y="2470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23;p18">
              <a:extLst>
                <a:ext uri="{FF2B5EF4-FFF2-40B4-BE49-F238E27FC236}">
                  <a16:creationId xmlns:a16="http://schemas.microsoft.com/office/drawing/2014/main" id="{998D8404-C265-F29F-00A6-5D369BB1428C}"/>
                </a:ext>
              </a:extLst>
            </p:cNvPr>
            <p:cNvSpPr/>
            <p:nvPr/>
          </p:nvSpPr>
          <p:spPr>
            <a:xfrm>
              <a:off x="5736800" y="3241957"/>
              <a:ext cx="10774" cy="10774"/>
            </a:xfrm>
            <a:custGeom>
              <a:avLst/>
              <a:gdLst/>
              <a:ahLst/>
              <a:cxnLst/>
              <a:rect l="l" t="t" r="r" b="b"/>
              <a:pathLst>
                <a:path w="10774" h="10774" extrusionOk="0">
                  <a:moveTo>
                    <a:pt x="10775" y="5385"/>
                  </a:moveTo>
                  <a:cubicBezTo>
                    <a:pt x="10775" y="8360"/>
                    <a:pt x="8364" y="10775"/>
                    <a:pt x="5390" y="10775"/>
                  </a:cubicBezTo>
                  <a:cubicBezTo>
                    <a:pt x="2415" y="10775"/>
                    <a:pt x="0" y="8360"/>
                    <a:pt x="0" y="5385"/>
                  </a:cubicBezTo>
                  <a:cubicBezTo>
                    <a:pt x="0" y="2411"/>
                    <a:pt x="2415" y="0"/>
                    <a:pt x="5390" y="0"/>
                  </a:cubicBezTo>
                  <a:cubicBezTo>
                    <a:pt x="8364" y="0"/>
                    <a:pt x="10775" y="2411"/>
                    <a:pt x="10775" y="5385"/>
                  </a:cubicBezTo>
                  <a:lnTo>
                    <a:pt x="10775" y="5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24;p18">
              <a:extLst>
                <a:ext uri="{FF2B5EF4-FFF2-40B4-BE49-F238E27FC236}">
                  <a16:creationId xmlns:a16="http://schemas.microsoft.com/office/drawing/2014/main" id="{AB73B58C-F9AB-DD44-C22A-5F54A0D7807D}"/>
                </a:ext>
              </a:extLst>
            </p:cNvPr>
            <p:cNvSpPr/>
            <p:nvPr/>
          </p:nvSpPr>
          <p:spPr>
            <a:xfrm>
              <a:off x="5782763" y="3241957"/>
              <a:ext cx="10774" cy="10774"/>
            </a:xfrm>
            <a:custGeom>
              <a:avLst/>
              <a:gdLst/>
              <a:ahLst/>
              <a:cxnLst/>
              <a:rect l="l" t="t" r="r" b="b"/>
              <a:pathLst>
                <a:path w="10774" h="10774" extrusionOk="0">
                  <a:moveTo>
                    <a:pt x="10775" y="5385"/>
                  </a:moveTo>
                  <a:cubicBezTo>
                    <a:pt x="10775" y="8360"/>
                    <a:pt x="8364" y="10775"/>
                    <a:pt x="5390" y="10775"/>
                  </a:cubicBezTo>
                  <a:cubicBezTo>
                    <a:pt x="2415" y="10775"/>
                    <a:pt x="0" y="8360"/>
                    <a:pt x="0" y="5385"/>
                  </a:cubicBezTo>
                  <a:cubicBezTo>
                    <a:pt x="0" y="2411"/>
                    <a:pt x="2415" y="0"/>
                    <a:pt x="5390" y="0"/>
                  </a:cubicBezTo>
                  <a:cubicBezTo>
                    <a:pt x="8364" y="0"/>
                    <a:pt x="10775" y="2411"/>
                    <a:pt x="10775" y="5385"/>
                  </a:cubicBezTo>
                  <a:lnTo>
                    <a:pt x="10775" y="5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25;p18">
              <a:extLst>
                <a:ext uri="{FF2B5EF4-FFF2-40B4-BE49-F238E27FC236}">
                  <a16:creationId xmlns:a16="http://schemas.microsoft.com/office/drawing/2014/main" id="{CD26204C-7A55-2553-2E9B-08C5521E4A41}"/>
                </a:ext>
              </a:extLst>
            </p:cNvPr>
            <p:cNvSpPr/>
            <p:nvPr/>
          </p:nvSpPr>
          <p:spPr>
            <a:xfrm>
              <a:off x="5759781" y="3241957"/>
              <a:ext cx="10774" cy="10774"/>
            </a:xfrm>
            <a:custGeom>
              <a:avLst/>
              <a:gdLst/>
              <a:ahLst/>
              <a:cxnLst/>
              <a:rect l="l" t="t" r="r" b="b"/>
              <a:pathLst>
                <a:path w="10774" h="10774" extrusionOk="0">
                  <a:moveTo>
                    <a:pt x="10775" y="5385"/>
                  </a:moveTo>
                  <a:cubicBezTo>
                    <a:pt x="10775" y="8360"/>
                    <a:pt x="8364" y="10775"/>
                    <a:pt x="5389" y="10775"/>
                  </a:cubicBezTo>
                  <a:cubicBezTo>
                    <a:pt x="2415" y="10775"/>
                    <a:pt x="0" y="8360"/>
                    <a:pt x="0" y="5385"/>
                  </a:cubicBezTo>
                  <a:cubicBezTo>
                    <a:pt x="0" y="2411"/>
                    <a:pt x="2415" y="0"/>
                    <a:pt x="5389" y="0"/>
                  </a:cubicBezTo>
                  <a:cubicBezTo>
                    <a:pt x="8364" y="0"/>
                    <a:pt x="10775" y="2411"/>
                    <a:pt x="10775" y="5385"/>
                  </a:cubicBezTo>
                  <a:lnTo>
                    <a:pt x="10775" y="5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26;p18">
              <a:extLst>
                <a:ext uri="{FF2B5EF4-FFF2-40B4-BE49-F238E27FC236}">
                  <a16:creationId xmlns:a16="http://schemas.microsoft.com/office/drawing/2014/main" id="{9DBB8251-7B45-B2CA-A08C-652B50C4A25D}"/>
                </a:ext>
              </a:extLst>
            </p:cNvPr>
            <p:cNvSpPr/>
            <p:nvPr/>
          </p:nvSpPr>
          <p:spPr>
            <a:xfrm>
              <a:off x="5690833" y="3241957"/>
              <a:ext cx="10774" cy="10774"/>
            </a:xfrm>
            <a:custGeom>
              <a:avLst/>
              <a:gdLst/>
              <a:ahLst/>
              <a:cxnLst/>
              <a:rect l="l" t="t" r="r" b="b"/>
              <a:pathLst>
                <a:path w="10774" h="10774" extrusionOk="0">
                  <a:moveTo>
                    <a:pt x="10775" y="5385"/>
                  </a:moveTo>
                  <a:cubicBezTo>
                    <a:pt x="10775" y="8360"/>
                    <a:pt x="8364" y="10775"/>
                    <a:pt x="5389" y="10775"/>
                  </a:cubicBezTo>
                  <a:cubicBezTo>
                    <a:pt x="2415" y="10775"/>
                    <a:pt x="0" y="8360"/>
                    <a:pt x="0" y="5385"/>
                  </a:cubicBezTo>
                  <a:cubicBezTo>
                    <a:pt x="0" y="2411"/>
                    <a:pt x="2415" y="0"/>
                    <a:pt x="5389" y="0"/>
                  </a:cubicBezTo>
                  <a:cubicBezTo>
                    <a:pt x="8364" y="0"/>
                    <a:pt x="10775" y="2411"/>
                    <a:pt x="10775" y="5385"/>
                  </a:cubicBezTo>
                  <a:lnTo>
                    <a:pt x="10775" y="5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27;p18">
              <a:extLst>
                <a:ext uri="{FF2B5EF4-FFF2-40B4-BE49-F238E27FC236}">
                  <a16:creationId xmlns:a16="http://schemas.microsoft.com/office/drawing/2014/main" id="{22C46E0C-2371-00B5-623E-7B25AED989C4}"/>
                </a:ext>
              </a:extLst>
            </p:cNvPr>
            <p:cNvSpPr/>
            <p:nvPr/>
          </p:nvSpPr>
          <p:spPr>
            <a:xfrm>
              <a:off x="5713814" y="3241957"/>
              <a:ext cx="10774" cy="10774"/>
            </a:xfrm>
            <a:custGeom>
              <a:avLst/>
              <a:gdLst/>
              <a:ahLst/>
              <a:cxnLst/>
              <a:rect l="l" t="t" r="r" b="b"/>
              <a:pathLst>
                <a:path w="10774" h="10774" extrusionOk="0">
                  <a:moveTo>
                    <a:pt x="10775" y="5385"/>
                  </a:moveTo>
                  <a:cubicBezTo>
                    <a:pt x="10775" y="8360"/>
                    <a:pt x="8364" y="10775"/>
                    <a:pt x="5390" y="10775"/>
                  </a:cubicBezTo>
                  <a:cubicBezTo>
                    <a:pt x="2415" y="10775"/>
                    <a:pt x="0" y="8360"/>
                    <a:pt x="0" y="5385"/>
                  </a:cubicBezTo>
                  <a:cubicBezTo>
                    <a:pt x="0" y="2411"/>
                    <a:pt x="2415" y="0"/>
                    <a:pt x="5390" y="0"/>
                  </a:cubicBezTo>
                  <a:cubicBezTo>
                    <a:pt x="8368" y="0"/>
                    <a:pt x="10775" y="2411"/>
                    <a:pt x="10775" y="5385"/>
                  </a:cubicBezTo>
                  <a:lnTo>
                    <a:pt x="10775" y="5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28;p18">
              <a:extLst>
                <a:ext uri="{FF2B5EF4-FFF2-40B4-BE49-F238E27FC236}">
                  <a16:creationId xmlns:a16="http://schemas.microsoft.com/office/drawing/2014/main" id="{BCEC2079-F643-E890-3CBF-6BDFF0FF179C}"/>
                </a:ext>
              </a:extLst>
            </p:cNvPr>
            <p:cNvSpPr/>
            <p:nvPr/>
          </p:nvSpPr>
          <p:spPr>
            <a:xfrm>
              <a:off x="5702328" y="3127046"/>
              <a:ext cx="79719" cy="79719"/>
            </a:xfrm>
            <a:custGeom>
              <a:avLst/>
              <a:gdLst/>
              <a:ahLst/>
              <a:cxnLst/>
              <a:rect l="l" t="t" r="r" b="b"/>
              <a:pathLst>
                <a:path w="79719" h="79719" extrusionOk="0">
                  <a:moveTo>
                    <a:pt x="0" y="39858"/>
                  </a:moveTo>
                  <a:cubicBezTo>
                    <a:pt x="0" y="61839"/>
                    <a:pt x="17880" y="79719"/>
                    <a:pt x="39862" y="79719"/>
                  </a:cubicBezTo>
                  <a:cubicBezTo>
                    <a:pt x="61839" y="79719"/>
                    <a:pt x="79719" y="61839"/>
                    <a:pt x="79719" y="39858"/>
                  </a:cubicBezTo>
                  <a:cubicBezTo>
                    <a:pt x="79719" y="17880"/>
                    <a:pt x="61839" y="0"/>
                    <a:pt x="39862" y="0"/>
                  </a:cubicBezTo>
                  <a:cubicBezTo>
                    <a:pt x="17880" y="0"/>
                    <a:pt x="0" y="17880"/>
                    <a:pt x="0" y="39858"/>
                  </a:cubicBezTo>
                  <a:lnTo>
                    <a:pt x="0" y="39858"/>
                  </a:lnTo>
                  <a:close/>
                  <a:moveTo>
                    <a:pt x="68944" y="39858"/>
                  </a:moveTo>
                  <a:cubicBezTo>
                    <a:pt x="68944" y="55894"/>
                    <a:pt x="55899" y="68944"/>
                    <a:pt x="39857" y="68944"/>
                  </a:cubicBezTo>
                  <a:cubicBezTo>
                    <a:pt x="23820" y="68944"/>
                    <a:pt x="10770" y="55894"/>
                    <a:pt x="10770" y="39858"/>
                  </a:cubicBezTo>
                  <a:cubicBezTo>
                    <a:pt x="10770" y="23820"/>
                    <a:pt x="23820" y="10770"/>
                    <a:pt x="39857" y="10770"/>
                  </a:cubicBezTo>
                  <a:cubicBezTo>
                    <a:pt x="55899" y="10770"/>
                    <a:pt x="68944" y="23820"/>
                    <a:pt x="68944" y="39858"/>
                  </a:cubicBezTo>
                  <a:lnTo>
                    <a:pt x="68944" y="398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29;p18">
              <a:extLst>
                <a:ext uri="{FF2B5EF4-FFF2-40B4-BE49-F238E27FC236}">
                  <a16:creationId xmlns:a16="http://schemas.microsoft.com/office/drawing/2014/main" id="{D1723D67-0376-74D0-F2B7-7DBB868A5646}"/>
                </a:ext>
              </a:extLst>
            </p:cNvPr>
            <p:cNvSpPr/>
            <p:nvPr/>
          </p:nvSpPr>
          <p:spPr>
            <a:xfrm>
              <a:off x="5731072" y="3150027"/>
              <a:ext cx="16501" cy="16494"/>
            </a:xfrm>
            <a:custGeom>
              <a:avLst/>
              <a:gdLst/>
              <a:ahLst/>
              <a:cxnLst/>
              <a:rect l="l" t="t" r="r" b="b"/>
              <a:pathLst>
                <a:path w="16501" h="16494" extrusionOk="0">
                  <a:moveTo>
                    <a:pt x="7304" y="1576"/>
                  </a:moveTo>
                  <a:lnTo>
                    <a:pt x="1559" y="7322"/>
                  </a:lnTo>
                  <a:cubicBezTo>
                    <a:pt x="-399" y="9283"/>
                    <a:pt x="-534" y="12520"/>
                    <a:pt x="1275" y="14630"/>
                  </a:cubicBezTo>
                  <a:cubicBezTo>
                    <a:pt x="3288" y="16986"/>
                    <a:pt x="6991" y="17130"/>
                    <a:pt x="9177" y="14940"/>
                  </a:cubicBezTo>
                  <a:lnTo>
                    <a:pt x="14922" y="9194"/>
                  </a:lnTo>
                  <a:cubicBezTo>
                    <a:pt x="17028" y="7093"/>
                    <a:pt x="17028" y="3682"/>
                    <a:pt x="14922" y="1576"/>
                  </a:cubicBezTo>
                  <a:cubicBezTo>
                    <a:pt x="12821" y="-525"/>
                    <a:pt x="9410" y="-525"/>
                    <a:pt x="7304" y="1576"/>
                  </a:cubicBezTo>
                  <a:lnTo>
                    <a:pt x="7304" y="15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0;p18">
              <a:extLst>
                <a:ext uri="{FF2B5EF4-FFF2-40B4-BE49-F238E27FC236}">
                  <a16:creationId xmlns:a16="http://schemas.microsoft.com/office/drawing/2014/main" id="{C13E1C3A-DC0D-EEB5-5CDE-2544BCB578D8}"/>
                </a:ext>
              </a:extLst>
            </p:cNvPr>
            <p:cNvSpPr/>
            <p:nvPr/>
          </p:nvSpPr>
          <p:spPr>
            <a:xfrm>
              <a:off x="5736799" y="3161515"/>
              <a:ext cx="22261" cy="22245"/>
            </a:xfrm>
            <a:custGeom>
              <a:avLst/>
              <a:gdLst/>
              <a:ahLst/>
              <a:cxnLst/>
              <a:rect l="l" t="t" r="r" b="b"/>
              <a:pathLst>
                <a:path w="22261" h="22245" extrusionOk="0">
                  <a:moveTo>
                    <a:pt x="1577" y="20688"/>
                  </a:moveTo>
                  <a:cubicBezTo>
                    <a:pt x="3653" y="22764"/>
                    <a:pt x="7123" y="22764"/>
                    <a:pt x="9195" y="20688"/>
                  </a:cubicBezTo>
                  <a:lnTo>
                    <a:pt x="20685" y="9197"/>
                  </a:lnTo>
                  <a:cubicBezTo>
                    <a:pt x="22787" y="7096"/>
                    <a:pt x="22787" y="3681"/>
                    <a:pt x="20685" y="1579"/>
                  </a:cubicBezTo>
                  <a:cubicBezTo>
                    <a:pt x="18580" y="-526"/>
                    <a:pt x="15169" y="-526"/>
                    <a:pt x="13067" y="1579"/>
                  </a:cubicBezTo>
                  <a:lnTo>
                    <a:pt x="1572" y="13070"/>
                  </a:lnTo>
                  <a:cubicBezTo>
                    <a:pt x="-525" y="15172"/>
                    <a:pt x="-525" y="18587"/>
                    <a:pt x="1577" y="20688"/>
                  </a:cubicBezTo>
                  <a:lnTo>
                    <a:pt x="1577" y="20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1;p18">
              <a:extLst>
                <a:ext uri="{FF2B5EF4-FFF2-40B4-BE49-F238E27FC236}">
                  <a16:creationId xmlns:a16="http://schemas.microsoft.com/office/drawing/2014/main" id="{0BA4D4BF-8FEC-2B11-D738-F327FB66A105}"/>
                </a:ext>
              </a:extLst>
            </p:cNvPr>
            <p:cNvSpPr/>
            <p:nvPr/>
          </p:nvSpPr>
          <p:spPr>
            <a:xfrm>
              <a:off x="5707717" y="3281815"/>
              <a:ext cx="68944" cy="91929"/>
            </a:xfrm>
            <a:custGeom>
              <a:avLst/>
              <a:gdLst/>
              <a:ahLst/>
              <a:cxnLst/>
              <a:rect l="l" t="t" r="r" b="b"/>
              <a:pathLst>
                <a:path w="68944" h="91929" extrusionOk="0">
                  <a:moveTo>
                    <a:pt x="0" y="34472"/>
                  </a:moveTo>
                  <a:cubicBezTo>
                    <a:pt x="0" y="15435"/>
                    <a:pt x="15431" y="0"/>
                    <a:pt x="34472" y="0"/>
                  </a:cubicBezTo>
                  <a:cubicBezTo>
                    <a:pt x="53513" y="0"/>
                    <a:pt x="68944" y="15435"/>
                    <a:pt x="68944" y="34472"/>
                  </a:cubicBezTo>
                  <a:cubicBezTo>
                    <a:pt x="68944" y="53513"/>
                    <a:pt x="34472" y="91930"/>
                    <a:pt x="34472" y="91930"/>
                  </a:cubicBezTo>
                  <a:cubicBezTo>
                    <a:pt x="34472" y="91930"/>
                    <a:pt x="0" y="53518"/>
                    <a:pt x="0" y="34472"/>
                  </a:cubicBezTo>
                  <a:lnTo>
                    <a:pt x="0" y="34472"/>
                  </a:lnTo>
                  <a:close/>
                </a:path>
              </a:pathLst>
            </a:custGeom>
            <a:solidFill>
              <a:srgbClr val="E988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2;p18">
              <a:extLst>
                <a:ext uri="{FF2B5EF4-FFF2-40B4-BE49-F238E27FC236}">
                  <a16:creationId xmlns:a16="http://schemas.microsoft.com/office/drawing/2014/main" id="{AC31E685-D62B-19AB-3952-58DDC9EF705D}"/>
                </a:ext>
              </a:extLst>
            </p:cNvPr>
            <p:cNvSpPr/>
            <p:nvPr/>
          </p:nvSpPr>
          <p:spPr>
            <a:xfrm>
              <a:off x="5724953" y="3281815"/>
              <a:ext cx="34472" cy="51708"/>
            </a:xfrm>
            <a:custGeom>
              <a:avLst/>
              <a:gdLst/>
              <a:ahLst/>
              <a:cxnLst/>
              <a:rect l="l" t="t" r="r" b="b"/>
              <a:pathLst>
                <a:path w="34472" h="51708" extrusionOk="0">
                  <a:moveTo>
                    <a:pt x="0" y="17236"/>
                  </a:moveTo>
                  <a:cubicBezTo>
                    <a:pt x="0" y="7716"/>
                    <a:pt x="7716" y="0"/>
                    <a:pt x="17236" y="0"/>
                  </a:cubicBezTo>
                  <a:cubicBezTo>
                    <a:pt x="26757" y="0"/>
                    <a:pt x="34472" y="7716"/>
                    <a:pt x="34472" y="17236"/>
                  </a:cubicBezTo>
                  <a:cubicBezTo>
                    <a:pt x="34472" y="26761"/>
                    <a:pt x="17236" y="51708"/>
                    <a:pt x="17236" y="51708"/>
                  </a:cubicBezTo>
                  <a:cubicBezTo>
                    <a:pt x="17236" y="51708"/>
                    <a:pt x="0" y="26757"/>
                    <a:pt x="0" y="17236"/>
                  </a:cubicBezTo>
                  <a:lnTo>
                    <a:pt x="0" y="17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33;p18">
              <a:extLst>
                <a:ext uri="{FF2B5EF4-FFF2-40B4-BE49-F238E27FC236}">
                  <a16:creationId xmlns:a16="http://schemas.microsoft.com/office/drawing/2014/main" id="{76E58AA4-DD1A-5CE8-E236-45807E008DAD}"/>
                </a:ext>
              </a:extLst>
            </p:cNvPr>
            <p:cNvSpPr/>
            <p:nvPr/>
          </p:nvSpPr>
          <p:spPr>
            <a:xfrm>
              <a:off x="5702328" y="3276430"/>
              <a:ext cx="79719" cy="102704"/>
            </a:xfrm>
            <a:custGeom>
              <a:avLst/>
              <a:gdLst/>
              <a:ahLst/>
              <a:cxnLst/>
              <a:rect l="l" t="t" r="r" b="b"/>
              <a:pathLst>
                <a:path w="79719" h="102704" extrusionOk="0">
                  <a:moveTo>
                    <a:pt x="39862" y="0"/>
                  </a:moveTo>
                  <a:cubicBezTo>
                    <a:pt x="17880" y="0"/>
                    <a:pt x="0" y="17880"/>
                    <a:pt x="0" y="39857"/>
                  </a:cubicBezTo>
                  <a:cubicBezTo>
                    <a:pt x="0" y="60364"/>
                    <a:pt x="32184" y="96824"/>
                    <a:pt x="35854" y="100912"/>
                  </a:cubicBezTo>
                  <a:cubicBezTo>
                    <a:pt x="36874" y="102052"/>
                    <a:pt x="38332" y="102705"/>
                    <a:pt x="39862" y="102705"/>
                  </a:cubicBezTo>
                  <a:cubicBezTo>
                    <a:pt x="41387" y="102705"/>
                    <a:pt x="42845" y="102052"/>
                    <a:pt x="43870" y="100912"/>
                  </a:cubicBezTo>
                  <a:cubicBezTo>
                    <a:pt x="47539" y="96824"/>
                    <a:pt x="79719" y="60369"/>
                    <a:pt x="79719" y="39857"/>
                  </a:cubicBezTo>
                  <a:cubicBezTo>
                    <a:pt x="79719" y="17884"/>
                    <a:pt x="61839" y="0"/>
                    <a:pt x="39862" y="0"/>
                  </a:cubicBezTo>
                  <a:lnTo>
                    <a:pt x="39862" y="0"/>
                  </a:lnTo>
                  <a:close/>
                  <a:moveTo>
                    <a:pt x="51708" y="22621"/>
                  </a:moveTo>
                  <a:cubicBezTo>
                    <a:pt x="51708" y="26545"/>
                    <a:pt x="46141" y="37324"/>
                    <a:pt x="39862" y="47306"/>
                  </a:cubicBezTo>
                  <a:cubicBezTo>
                    <a:pt x="33578" y="37324"/>
                    <a:pt x="28011" y="26553"/>
                    <a:pt x="28011" y="22621"/>
                  </a:cubicBezTo>
                  <a:cubicBezTo>
                    <a:pt x="28011" y="16088"/>
                    <a:pt x="33328" y="10775"/>
                    <a:pt x="39862" y="10775"/>
                  </a:cubicBezTo>
                  <a:cubicBezTo>
                    <a:pt x="46395" y="10775"/>
                    <a:pt x="51708" y="16088"/>
                    <a:pt x="51708" y="22621"/>
                  </a:cubicBezTo>
                  <a:lnTo>
                    <a:pt x="51708" y="22621"/>
                  </a:lnTo>
                  <a:close/>
                  <a:moveTo>
                    <a:pt x="39862" y="89108"/>
                  </a:moveTo>
                  <a:cubicBezTo>
                    <a:pt x="27240" y="74190"/>
                    <a:pt x="10775" y="50996"/>
                    <a:pt x="10775" y="39857"/>
                  </a:cubicBezTo>
                  <a:cubicBezTo>
                    <a:pt x="10775" y="32934"/>
                    <a:pt x="13207" y="26570"/>
                    <a:pt x="17266" y="21570"/>
                  </a:cubicBezTo>
                  <a:cubicBezTo>
                    <a:pt x="17249" y="21918"/>
                    <a:pt x="17236" y="22265"/>
                    <a:pt x="17236" y="22621"/>
                  </a:cubicBezTo>
                  <a:cubicBezTo>
                    <a:pt x="17236" y="33282"/>
                    <a:pt x="32392" y="55759"/>
                    <a:pt x="35430" y="60157"/>
                  </a:cubicBezTo>
                  <a:cubicBezTo>
                    <a:pt x="36434" y="61610"/>
                    <a:pt x="38095" y="62479"/>
                    <a:pt x="39862" y="62479"/>
                  </a:cubicBezTo>
                  <a:cubicBezTo>
                    <a:pt x="41633" y="62479"/>
                    <a:pt x="43289" y="61610"/>
                    <a:pt x="44294" y="60157"/>
                  </a:cubicBezTo>
                  <a:cubicBezTo>
                    <a:pt x="47331" y="55755"/>
                    <a:pt x="62483" y="33277"/>
                    <a:pt x="62483" y="22621"/>
                  </a:cubicBezTo>
                  <a:cubicBezTo>
                    <a:pt x="62483" y="22270"/>
                    <a:pt x="62470" y="21918"/>
                    <a:pt x="62457" y="21570"/>
                  </a:cubicBezTo>
                  <a:cubicBezTo>
                    <a:pt x="66512" y="26570"/>
                    <a:pt x="68944" y="32930"/>
                    <a:pt x="68944" y="39857"/>
                  </a:cubicBezTo>
                  <a:cubicBezTo>
                    <a:pt x="68944" y="50988"/>
                    <a:pt x="52479" y="74185"/>
                    <a:pt x="39862" y="89108"/>
                  </a:cubicBezTo>
                  <a:lnTo>
                    <a:pt x="39862" y="89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" name="Google Shape;462;p18">
            <a:extLst>
              <a:ext uri="{FF2B5EF4-FFF2-40B4-BE49-F238E27FC236}">
                <a16:creationId xmlns:a16="http://schemas.microsoft.com/office/drawing/2014/main" id="{EBB01ACF-908A-6038-F970-C2D8C5C405D0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2588083" y="4535359"/>
            <a:ext cx="1683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46" name="Google Shape;463;p18">
            <a:extLst>
              <a:ext uri="{FF2B5EF4-FFF2-40B4-BE49-F238E27FC236}">
                <a16:creationId xmlns:a16="http://schemas.microsoft.com/office/drawing/2014/main" id="{265B686E-A8CB-4568-1309-0BF5C9667520}"/>
              </a:ext>
            </a:extLst>
          </p:cNvPr>
          <p:cNvCxnSpPr>
            <a:cxnSpLocks/>
            <a:endCxn id="18" idx="6"/>
          </p:cNvCxnSpPr>
          <p:nvPr/>
        </p:nvCxnSpPr>
        <p:spPr>
          <a:xfrm rot="10800000">
            <a:off x="4937208" y="4535359"/>
            <a:ext cx="168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1"/>
          <p:cNvSpPr/>
          <p:nvPr/>
        </p:nvSpPr>
        <p:spPr>
          <a:xfrm>
            <a:off x="971894" y="992088"/>
            <a:ext cx="587400" cy="58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9" name="Google Shape;609;p21"/>
          <p:cNvSpPr txBox="1">
            <a:spLocks noGrp="1"/>
          </p:cNvSpPr>
          <p:nvPr>
            <p:ph type="title"/>
          </p:nvPr>
        </p:nvSpPr>
        <p:spPr>
          <a:xfrm>
            <a:off x="-13865" y="159148"/>
            <a:ext cx="91440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Profit &amp; Loss Statement Atliq Hardware</a:t>
            </a:r>
            <a:endParaRPr dirty="0"/>
          </a:p>
        </p:txBody>
      </p:sp>
      <p:sp>
        <p:nvSpPr>
          <p:cNvPr id="611" name="Google Shape;611;p21"/>
          <p:cNvSpPr txBox="1"/>
          <p:nvPr/>
        </p:nvSpPr>
        <p:spPr>
          <a:xfrm>
            <a:off x="636191" y="1467828"/>
            <a:ext cx="1241550" cy="587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Pre-Invoice Deduction $2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2" name="Google Shape;612;p21"/>
          <p:cNvSpPr/>
          <p:nvPr/>
        </p:nvSpPr>
        <p:spPr>
          <a:xfrm>
            <a:off x="931725" y="2425663"/>
            <a:ext cx="667500" cy="667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7" name="Google Shape;647;p21"/>
          <p:cNvSpPr/>
          <p:nvPr/>
        </p:nvSpPr>
        <p:spPr>
          <a:xfrm>
            <a:off x="2584900" y="2425663"/>
            <a:ext cx="667500" cy="667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2" name="Google Shape;672;p21"/>
          <p:cNvSpPr/>
          <p:nvPr/>
        </p:nvSpPr>
        <p:spPr>
          <a:xfrm>
            <a:off x="7544425" y="2425663"/>
            <a:ext cx="667500" cy="667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2" name="Google Shape;682;p21"/>
          <p:cNvSpPr/>
          <p:nvPr/>
        </p:nvSpPr>
        <p:spPr>
          <a:xfrm>
            <a:off x="4238075" y="2425663"/>
            <a:ext cx="667500" cy="667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1" name="Google Shape;701;p21"/>
          <p:cNvSpPr/>
          <p:nvPr/>
        </p:nvSpPr>
        <p:spPr>
          <a:xfrm>
            <a:off x="5891250" y="2425663"/>
            <a:ext cx="667500" cy="667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6" name="Google Shape;716;p21"/>
          <p:cNvSpPr txBox="1"/>
          <p:nvPr/>
        </p:nvSpPr>
        <p:spPr>
          <a:xfrm>
            <a:off x="2297189" y="1467829"/>
            <a:ext cx="1241549" cy="587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Post-Invoice Deduction $3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7" name="Google Shape;717;p21"/>
          <p:cNvSpPr txBox="1"/>
          <p:nvPr/>
        </p:nvSpPr>
        <p:spPr>
          <a:xfrm>
            <a:off x="4036338" y="1572300"/>
            <a:ext cx="1071300" cy="365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Net Sales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8" name="Google Shape;718;p21"/>
          <p:cNvSpPr txBox="1"/>
          <p:nvPr/>
        </p:nvSpPr>
        <p:spPr>
          <a:xfrm>
            <a:off x="5689519" y="1572300"/>
            <a:ext cx="1071300" cy="365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COGS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9" name="Google Shape;719;p21"/>
          <p:cNvSpPr txBox="1"/>
          <p:nvPr/>
        </p:nvSpPr>
        <p:spPr>
          <a:xfrm>
            <a:off x="7342700" y="1572300"/>
            <a:ext cx="1071300" cy="365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GM/Profit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0" name="Google Shape;720;p21"/>
          <p:cNvSpPr txBox="1"/>
          <p:nvPr/>
        </p:nvSpPr>
        <p:spPr>
          <a:xfrm>
            <a:off x="559725" y="3457025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Gross Price of 1      = 30$ 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1" name="Google Shape;721;p21"/>
          <p:cNvSpPr txBox="1"/>
          <p:nvPr/>
        </p:nvSpPr>
        <p:spPr>
          <a:xfrm>
            <a:off x="424401" y="4016213"/>
            <a:ext cx="1682148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Yearly discount agreement made at the beginning of each financial year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22" name="Google Shape;722;p21"/>
          <p:cNvCxnSpPr>
            <a:cxnSpLocks/>
            <a:stCxn id="611" idx="2"/>
            <a:endCxn id="612" idx="0"/>
          </p:cNvCxnSpPr>
          <p:nvPr/>
        </p:nvCxnSpPr>
        <p:spPr>
          <a:xfrm>
            <a:off x="1256966" y="2055228"/>
            <a:ext cx="8509" cy="3704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21"/>
          <p:cNvCxnSpPr>
            <a:cxnSpLocks/>
            <a:stCxn id="612" idx="4"/>
            <a:endCxn id="720" idx="0"/>
          </p:cNvCxnSpPr>
          <p:nvPr/>
        </p:nvCxnSpPr>
        <p:spPr>
          <a:xfrm>
            <a:off x="1265475" y="3093163"/>
            <a:ext cx="300" cy="3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21"/>
          <p:cNvCxnSpPr>
            <a:cxnSpLocks/>
            <a:stCxn id="716" idx="2"/>
            <a:endCxn id="647" idx="0"/>
          </p:cNvCxnSpPr>
          <p:nvPr/>
        </p:nvCxnSpPr>
        <p:spPr>
          <a:xfrm>
            <a:off x="2917964" y="2055229"/>
            <a:ext cx="686" cy="3704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21"/>
          <p:cNvCxnSpPr>
            <a:cxnSpLocks/>
            <a:stCxn id="647" idx="4"/>
            <a:endCxn id="726" idx="0"/>
          </p:cNvCxnSpPr>
          <p:nvPr/>
        </p:nvCxnSpPr>
        <p:spPr>
          <a:xfrm flipH="1">
            <a:off x="2917750" y="3093163"/>
            <a:ext cx="900" cy="3736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Google Shape;727;p21"/>
          <p:cNvCxnSpPr>
            <a:stCxn id="717" idx="2"/>
            <a:endCxn id="682" idx="0"/>
          </p:cNvCxnSpPr>
          <p:nvPr/>
        </p:nvCxnSpPr>
        <p:spPr>
          <a:xfrm flipH="1">
            <a:off x="4571688" y="1938000"/>
            <a:ext cx="300" cy="48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21"/>
          <p:cNvCxnSpPr>
            <a:cxnSpLocks/>
            <a:stCxn id="682" idx="4"/>
            <a:endCxn id="729" idx="0"/>
          </p:cNvCxnSpPr>
          <p:nvPr/>
        </p:nvCxnSpPr>
        <p:spPr>
          <a:xfrm>
            <a:off x="4571825" y="3093163"/>
            <a:ext cx="10852" cy="3247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0" name="Google Shape;730;p21"/>
          <p:cNvCxnSpPr>
            <a:stCxn id="718" idx="2"/>
            <a:endCxn id="701" idx="0"/>
          </p:cNvCxnSpPr>
          <p:nvPr/>
        </p:nvCxnSpPr>
        <p:spPr>
          <a:xfrm flipH="1">
            <a:off x="6224869" y="1938000"/>
            <a:ext cx="300" cy="48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1" name="Google Shape;731;p21"/>
          <p:cNvCxnSpPr>
            <a:stCxn id="701" idx="4"/>
            <a:endCxn id="732" idx="0"/>
          </p:cNvCxnSpPr>
          <p:nvPr/>
        </p:nvCxnSpPr>
        <p:spPr>
          <a:xfrm>
            <a:off x="6225000" y="3093163"/>
            <a:ext cx="300" cy="3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3" name="Google Shape;733;p21"/>
          <p:cNvCxnSpPr>
            <a:stCxn id="719" idx="2"/>
            <a:endCxn id="672" idx="0"/>
          </p:cNvCxnSpPr>
          <p:nvPr/>
        </p:nvCxnSpPr>
        <p:spPr>
          <a:xfrm flipH="1">
            <a:off x="7878050" y="1938000"/>
            <a:ext cx="300" cy="48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4" name="Google Shape;734;p21"/>
          <p:cNvCxnSpPr>
            <a:cxnSpLocks/>
            <a:stCxn id="672" idx="4"/>
            <a:endCxn id="735" idx="0"/>
          </p:cNvCxnSpPr>
          <p:nvPr/>
        </p:nvCxnSpPr>
        <p:spPr>
          <a:xfrm>
            <a:off x="7878175" y="3093163"/>
            <a:ext cx="175" cy="3335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6" name="Google Shape;736;p21"/>
          <p:cNvCxnSpPr>
            <a:endCxn id="612" idx="2"/>
          </p:cNvCxnSpPr>
          <p:nvPr/>
        </p:nvCxnSpPr>
        <p:spPr>
          <a:xfrm>
            <a:off x="512625" y="2759413"/>
            <a:ext cx="41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37" name="Google Shape;737;p21"/>
          <p:cNvCxnSpPr>
            <a:stCxn id="672" idx="6"/>
          </p:cNvCxnSpPr>
          <p:nvPr/>
        </p:nvCxnSpPr>
        <p:spPr>
          <a:xfrm>
            <a:off x="8211925" y="2759413"/>
            <a:ext cx="39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8" name="Google Shape;738;p21"/>
          <p:cNvCxnSpPr>
            <a:stCxn id="612" idx="6"/>
            <a:endCxn id="647" idx="2"/>
          </p:cNvCxnSpPr>
          <p:nvPr/>
        </p:nvCxnSpPr>
        <p:spPr>
          <a:xfrm>
            <a:off x="1599225" y="2759413"/>
            <a:ext cx="9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21"/>
          <p:cNvCxnSpPr>
            <a:stCxn id="647" idx="6"/>
            <a:endCxn id="682" idx="2"/>
          </p:cNvCxnSpPr>
          <p:nvPr/>
        </p:nvCxnSpPr>
        <p:spPr>
          <a:xfrm>
            <a:off x="3252400" y="2759413"/>
            <a:ext cx="9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21"/>
          <p:cNvCxnSpPr>
            <a:stCxn id="701" idx="2"/>
            <a:endCxn id="682" idx="6"/>
          </p:cNvCxnSpPr>
          <p:nvPr/>
        </p:nvCxnSpPr>
        <p:spPr>
          <a:xfrm rot="10800000">
            <a:off x="4905450" y="2759413"/>
            <a:ext cx="9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21"/>
          <p:cNvCxnSpPr>
            <a:stCxn id="701" idx="6"/>
            <a:endCxn id="672" idx="2"/>
          </p:cNvCxnSpPr>
          <p:nvPr/>
        </p:nvCxnSpPr>
        <p:spPr>
          <a:xfrm>
            <a:off x="6558750" y="2759413"/>
            <a:ext cx="9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6" name="Google Shape;726;p21"/>
          <p:cNvSpPr txBox="1"/>
          <p:nvPr/>
        </p:nvSpPr>
        <p:spPr>
          <a:xfrm>
            <a:off x="2074570" y="3466838"/>
            <a:ext cx="1686360" cy="89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Gross price – pre invoice deduction = 28$ (NIS)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NIS – post invoice deduction = 25$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2" name="Google Shape;742;p21"/>
          <p:cNvSpPr txBox="1"/>
          <p:nvPr/>
        </p:nvSpPr>
        <p:spPr>
          <a:xfrm>
            <a:off x="2187878" y="4464328"/>
            <a:ext cx="1589866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Montserrat Medium"/>
                <a:sym typeface="Montserrat SemiBold"/>
              </a:rPr>
              <a:t>Promotional offers +Placement Fees + Performance rebate</a:t>
            </a:r>
          </a:p>
        </p:txBody>
      </p:sp>
      <p:sp>
        <p:nvSpPr>
          <p:cNvPr id="729" name="Google Shape;729;p21"/>
          <p:cNvSpPr txBox="1"/>
          <p:nvPr/>
        </p:nvSpPr>
        <p:spPr>
          <a:xfrm>
            <a:off x="3811383" y="3417949"/>
            <a:ext cx="1542588" cy="66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After all deductions Net Sales = 25 $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2" name="Google Shape;732;p21"/>
          <p:cNvSpPr txBox="1"/>
          <p:nvPr/>
        </p:nvSpPr>
        <p:spPr>
          <a:xfrm>
            <a:off x="5519269" y="3457025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Cost of goods sold = 20$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4" name="Google Shape;744;p21"/>
          <p:cNvSpPr txBox="1"/>
          <p:nvPr/>
        </p:nvSpPr>
        <p:spPr>
          <a:xfrm>
            <a:off x="5519269" y="3886625"/>
            <a:ext cx="1436853" cy="89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Manufacturing cost + freight cost + other costs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5" name="Google Shape;735;p21"/>
          <p:cNvSpPr txBox="1"/>
          <p:nvPr/>
        </p:nvSpPr>
        <p:spPr>
          <a:xfrm>
            <a:off x="7172450" y="3426692"/>
            <a:ext cx="1411800" cy="81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Gross Margin / Profit for AtliQ for 1       = 5$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5" name="Google Shape;745;p21"/>
          <p:cNvSpPr txBox="1"/>
          <p:nvPr/>
        </p:nvSpPr>
        <p:spPr>
          <a:xfrm>
            <a:off x="7172450" y="4333091"/>
            <a:ext cx="14118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GM % = GM/NS = 20%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6" name="Google Shape;746;p21"/>
          <p:cNvSpPr/>
          <p:nvPr/>
        </p:nvSpPr>
        <p:spPr>
          <a:xfrm>
            <a:off x="2625107" y="992088"/>
            <a:ext cx="587400" cy="58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7" name="Google Shape;747;p21"/>
          <p:cNvSpPr/>
          <p:nvPr/>
        </p:nvSpPr>
        <p:spPr>
          <a:xfrm>
            <a:off x="4278294" y="992088"/>
            <a:ext cx="587400" cy="58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8" name="Google Shape;748;p21"/>
          <p:cNvSpPr/>
          <p:nvPr/>
        </p:nvSpPr>
        <p:spPr>
          <a:xfrm>
            <a:off x="5931482" y="992088"/>
            <a:ext cx="587400" cy="58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9" name="Google Shape;749;p21"/>
          <p:cNvSpPr/>
          <p:nvPr/>
        </p:nvSpPr>
        <p:spPr>
          <a:xfrm>
            <a:off x="7584644" y="992088"/>
            <a:ext cx="587400" cy="58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05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9F37B-3C16-1EE2-D6BB-DC2327040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0" y="2530968"/>
            <a:ext cx="390757" cy="382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7DEF0-4761-73E4-367D-97DED6B45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88" y="2619322"/>
            <a:ext cx="597089" cy="323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2AF082-21EA-A779-82EC-DAB282F11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90" y="2607719"/>
            <a:ext cx="597089" cy="323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9F9EB4-B35B-F5A7-576D-2537B0A4E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42046" y="3725776"/>
            <a:ext cx="290437" cy="290437"/>
          </a:xfrm>
          <a:prstGeom prst="rect">
            <a:avLst/>
          </a:prstGeom>
        </p:spPr>
      </p:pic>
      <p:grpSp>
        <p:nvGrpSpPr>
          <p:cNvPr id="28" name="Google Shape;1864;p34">
            <a:extLst>
              <a:ext uri="{FF2B5EF4-FFF2-40B4-BE49-F238E27FC236}">
                <a16:creationId xmlns:a16="http://schemas.microsoft.com/office/drawing/2014/main" id="{1A806FE1-1668-6DD2-4B7A-83B07F76C4D1}"/>
              </a:ext>
            </a:extLst>
          </p:cNvPr>
          <p:cNvGrpSpPr/>
          <p:nvPr/>
        </p:nvGrpSpPr>
        <p:grpSpPr>
          <a:xfrm>
            <a:off x="7673706" y="2590180"/>
            <a:ext cx="409063" cy="376107"/>
            <a:chOff x="6255827" y="887709"/>
            <a:chExt cx="375494" cy="345242"/>
          </a:xfrm>
        </p:grpSpPr>
        <p:sp>
          <p:nvSpPr>
            <p:cNvPr id="29" name="Google Shape;1865;p34">
              <a:extLst>
                <a:ext uri="{FF2B5EF4-FFF2-40B4-BE49-F238E27FC236}">
                  <a16:creationId xmlns:a16="http://schemas.microsoft.com/office/drawing/2014/main" id="{AAC16B6E-58F7-39E7-A1C9-4CC33E815E8E}"/>
                </a:ext>
              </a:extLst>
            </p:cNvPr>
            <p:cNvSpPr/>
            <p:nvPr/>
          </p:nvSpPr>
          <p:spPr>
            <a:xfrm>
              <a:off x="6455813" y="1071989"/>
              <a:ext cx="93711" cy="100590"/>
            </a:xfrm>
            <a:custGeom>
              <a:avLst/>
              <a:gdLst/>
              <a:ahLst/>
              <a:cxnLst/>
              <a:rect l="l" t="t" r="r" b="b"/>
              <a:pathLst>
                <a:path w="93711" h="100590" extrusionOk="0">
                  <a:moveTo>
                    <a:pt x="35311" y="100591"/>
                  </a:moveTo>
                  <a:cubicBezTo>
                    <a:pt x="35311" y="100591"/>
                    <a:pt x="67724" y="61318"/>
                    <a:pt x="84325" y="43510"/>
                  </a:cubicBezTo>
                  <a:cubicBezTo>
                    <a:pt x="93193" y="33998"/>
                    <a:pt x="97333" y="21236"/>
                    <a:pt x="89765" y="10665"/>
                  </a:cubicBezTo>
                  <a:cubicBezTo>
                    <a:pt x="82198" y="89"/>
                    <a:pt x="65847" y="-4228"/>
                    <a:pt x="56920" y="5220"/>
                  </a:cubicBezTo>
                  <a:cubicBezTo>
                    <a:pt x="39908" y="23227"/>
                    <a:pt x="0" y="71165"/>
                    <a:pt x="0" y="71165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866;p34">
              <a:extLst>
                <a:ext uri="{FF2B5EF4-FFF2-40B4-BE49-F238E27FC236}">
                  <a16:creationId xmlns:a16="http://schemas.microsoft.com/office/drawing/2014/main" id="{B4CA24B1-F247-5AF1-2D2D-071CC26688A8}"/>
                </a:ext>
              </a:extLst>
            </p:cNvPr>
            <p:cNvSpPr/>
            <p:nvPr/>
          </p:nvSpPr>
          <p:spPr>
            <a:xfrm>
              <a:off x="6491612" y="1071989"/>
              <a:ext cx="93711" cy="100590"/>
            </a:xfrm>
            <a:custGeom>
              <a:avLst/>
              <a:gdLst/>
              <a:ahLst/>
              <a:cxnLst/>
              <a:rect l="l" t="t" r="r" b="b"/>
              <a:pathLst>
                <a:path w="93711" h="100590" extrusionOk="0">
                  <a:moveTo>
                    <a:pt x="35315" y="100591"/>
                  </a:moveTo>
                  <a:cubicBezTo>
                    <a:pt x="35315" y="100591"/>
                    <a:pt x="67724" y="61318"/>
                    <a:pt x="84325" y="43510"/>
                  </a:cubicBezTo>
                  <a:cubicBezTo>
                    <a:pt x="93189" y="33998"/>
                    <a:pt x="97332" y="21236"/>
                    <a:pt x="89769" y="10665"/>
                  </a:cubicBezTo>
                  <a:cubicBezTo>
                    <a:pt x="82198" y="89"/>
                    <a:pt x="65851" y="-4228"/>
                    <a:pt x="56924" y="5220"/>
                  </a:cubicBezTo>
                  <a:cubicBezTo>
                    <a:pt x="39913" y="23227"/>
                    <a:pt x="0" y="71165"/>
                    <a:pt x="0" y="71165"/>
                  </a:cubicBezTo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867;p34">
              <a:extLst>
                <a:ext uri="{FF2B5EF4-FFF2-40B4-BE49-F238E27FC236}">
                  <a16:creationId xmlns:a16="http://schemas.microsoft.com/office/drawing/2014/main" id="{E09086AD-A20B-C1D6-C67C-CEE70A3B325E}"/>
                </a:ext>
              </a:extLst>
            </p:cNvPr>
            <p:cNvSpPr/>
            <p:nvPr/>
          </p:nvSpPr>
          <p:spPr>
            <a:xfrm>
              <a:off x="6491612" y="1071989"/>
              <a:ext cx="93711" cy="100590"/>
            </a:xfrm>
            <a:custGeom>
              <a:avLst/>
              <a:gdLst/>
              <a:ahLst/>
              <a:cxnLst/>
              <a:rect l="l" t="t" r="r" b="b"/>
              <a:pathLst>
                <a:path w="93711" h="100590" extrusionOk="0">
                  <a:moveTo>
                    <a:pt x="35315" y="100591"/>
                  </a:moveTo>
                  <a:cubicBezTo>
                    <a:pt x="35315" y="100591"/>
                    <a:pt x="67724" y="61318"/>
                    <a:pt x="84325" y="43510"/>
                  </a:cubicBezTo>
                  <a:cubicBezTo>
                    <a:pt x="93189" y="33998"/>
                    <a:pt x="97332" y="21236"/>
                    <a:pt x="89769" y="10665"/>
                  </a:cubicBezTo>
                  <a:cubicBezTo>
                    <a:pt x="82198" y="89"/>
                    <a:pt x="65851" y="-4228"/>
                    <a:pt x="56924" y="5220"/>
                  </a:cubicBezTo>
                  <a:cubicBezTo>
                    <a:pt x="39913" y="23227"/>
                    <a:pt x="0" y="71165"/>
                    <a:pt x="0" y="71165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868;p34">
              <a:extLst>
                <a:ext uri="{FF2B5EF4-FFF2-40B4-BE49-F238E27FC236}">
                  <a16:creationId xmlns:a16="http://schemas.microsoft.com/office/drawing/2014/main" id="{58FBE9D3-8CF0-D8A5-BE85-94614536A436}"/>
                </a:ext>
              </a:extLst>
            </p:cNvPr>
            <p:cNvSpPr/>
            <p:nvPr/>
          </p:nvSpPr>
          <p:spPr>
            <a:xfrm>
              <a:off x="6261356" y="1069781"/>
              <a:ext cx="364430" cy="157751"/>
            </a:xfrm>
            <a:custGeom>
              <a:avLst/>
              <a:gdLst/>
              <a:ahLst/>
              <a:cxnLst/>
              <a:rect l="l" t="t" r="r" b="b"/>
              <a:pathLst>
                <a:path w="364430" h="157751" extrusionOk="0">
                  <a:moveTo>
                    <a:pt x="360488" y="10665"/>
                  </a:moveTo>
                  <a:cubicBezTo>
                    <a:pt x="352916" y="89"/>
                    <a:pt x="336570" y="-4228"/>
                    <a:pt x="327643" y="5220"/>
                  </a:cubicBezTo>
                  <a:cubicBezTo>
                    <a:pt x="310631" y="23227"/>
                    <a:pt x="270723" y="71165"/>
                    <a:pt x="270723" y="71165"/>
                  </a:cubicBezTo>
                  <a:lnTo>
                    <a:pt x="248898" y="71122"/>
                  </a:lnTo>
                  <a:cubicBezTo>
                    <a:pt x="246920" y="63521"/>
                    <a:pt x="241183" y="57178"/>
                    <a:pt x="233132" y="54670"/>
                  </a:cubicBezTo>
                  <a:cubicBezTo>
                    <a:pt x="233132" y="54670"/>
                    <a:pt x="135364" y="12504"/>
                    <a:pt x="94163" y="12504"/>
                  </a:cubicBezTo>
                  <a:lnTo>
                    <a:pt x="0" y="12504"/>
                  </a:lnTo>
                  <a:lnTo>
                    <a:pt x="0" y="112556"/>
                  </a:lnTo>
                  <a:lnTo>
                    <a:pt x="76508" y="112556"/>
                  </a:lnTo>
                  <a:lnTo>
                    <a:pt x="180839" y="156388"/>
                  </a:lnTo>
                  <a:cubicBezTo>
                    <a:pt x="185593" y="158392"/>
                    <a:pt x="190978" y="158163"/>
                    <a:pt x="195588" y="155862"/>
                  </a:cubicBezTo>
                  <a:lnTo>
                    <a:pt x="306026" y="100616"/>
                  </a:lnTo>
                  <a:cubicBezTo>
                    <a:pt x="306026" y="100616"/>
                    <a:pt x="338439" y="61331"/>
                    <a:pt x="355039" y="43518"/>
                  </a:cubicBezTo>
                  <a:cubicBezTo>
                    <a:pt x="363907" y="34006"/>
                    <a:pt x="368051" y="21236"/>
                    <a:pt x="360488" y="10665"/>
                  </a:cubicBezTo>
                  <a:lnTo>
                    <a:pt x="360488" y="10665"/>
                  </a:lnTo>
                  <a:close/>
                </a:path>
              </a:pathLst>
            </a:custGeom>
            <a:solidFill>
              <a:srgbClr val="FFF3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869;p34">
              <a:extLst>
                <a:ext uri="{FF2B5EF4-FFF2-40B4-BE49-F238E27FC236}">
                  <a16:creationId xmlns:a16="http://schemas.microsoft.com/office/drawing/2014/main" id="{AD9C3D4C-C49D-533E-3F56-5892921940C1}"/>
                </a:ext>
              </a:extLst>
            </p:cNvPr>
            <p:cNvSpPr/>
            <p:nvPr/>
          </p:nvSpPr>
          <p:spPr>
            <a:xfrm>
              <a:off x="6261361" y="1077700"/>
              <a:ext cx="364427" cy="149753"/>
            </a:xfrm>
            <a:custGeom>
              <a:avLst/>
              <a:gdLst/>
              <a:ahLst/>
              <a:cxnLst/>
              <a:rect l="l" t="t" r="r" b="b"/>
              <a:pathLst>
                <a:path w="364427" h="149753" extrusionOk="0">
                  <a:moveTo>
                    <a:pt x="360483" y="2746"/>
                  </a:moveTo>
                  <a:cubicBezTo>
                    <a:pt x="359789" y="1775"/>
                    <a:pt x="359017" y="860"/>
                    <a:pt x="358187" y="0"/>
                  </a:cubicBezTo>
                  <a:cubicBezTo>
                    <a:pt x="336464" y="27795"/>
                    <a:pt x="294259" y="80901"/>
                    <a:pt x="294259" y="80901"/>
                  </a:cubicBezTo>
                  <a:lnTo>
                    <a:pt x="188326" y="128525"/>
                  </a:lnTo>
                  <a:lnTo>
                    <a:pt x="76507" y="81444"/>
                  </a:lnTo>
                  <a:lnTo>
                    <a:pt x="0" y="81444"/>
                  </a:lnTo>
                  <a:lnTo>
                    <a:pt x="0" y="104442"/>
                  </a:lnTo>
                  <a:lnTo>
                    <a:pt x="76507" y="104442"/>
                  </a:lnTo>
                  <a:lnTo>
                    <a:pt x="180843" y="148371"/>
                  </a:lnTo>
                  <a:cubicBezTo>
                    <a:pt x="185593" y="150367"/>
                    <a:pt x="190983" y="150197"/>
                    <a:pt x="195588" y="147892"/>
                  </a:cubicBezTo>
                  <a:lnTo>
                    <a:pt x="306029" y="92672"/>
                  </a:lnTo>
                  <a:cubicBezTo>
                    <a:pt x="306029" y="92672"/>
                    <a:pt x="338442" y="53399"/>
                    <a:pt x="355043" y="35587"/>
                  </a:cubicBezTo>
                  <a:cubicBezTo>
                    <a:pt x="357369" y="33091"/>
                    <a:pt x="360077" y="28858"/>
                    <a:pt x="362649" y="23820"/>
                  </a:cubicBezTo>
                  <a:cubicBezTo>
                    <a:pt x="365364" y="16825"/>
                    <a:pt x="365216" y="9355"/>
                    <a:pt x="360483" y="2746"/>
                  </a:cubicBezTo>
                  <a:lnTo>
                    <a:pt x="360483" y="274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870;p34">
              <a:extLst>
                <a:ext uri="{FF2B5EF4-FFF2-40B4-BE49-F238E27FC236}">
                  <a16:creationId xmlns:a16="http://schemas.microsoft.com/office/drawing/2014/main" id="{0FB90E97-E016-192D-A18E-0914BD419F66}"/>
                </a:ext>
              </a:extLst>
            </p:cNvPr>
            <p:cNvSpPr/>
            <p:nvPr/>
          </p:nvSpPr>
          <p:spPr>
            <a:xfrm>
              <a:off x="6420257" y="1135061"/>
              <a:ext cx="90761" cy="35311"/>
            </a:xfrm>
            <a:custGeom>
              <a:avLst/>
              <a:gdLst/>
              <a:ahLst/>
              <a:cxnLst/>
              <a:rect l="l" t="t" r="r" b="b"/>
              <a:pathLst>
                <a:path w="90761" h="35311" extrusionOk="0">
                  <a:moveTo>
                    <a:pt x="60203" y="16584"/>
                  </a:moveTo>
                  <a:lnTo>
                    <a:pt x="0" y="0"/>
                  </a:lnTo>
                  <a:lnTo>
                    <a:pt x="0" y="17656"/>
                  </a:lnTo>
                  <a:lnTo>
                    <a:pt x="60203" y="34235"/>
                  </a:lnTo>
                  <a:cubicBezTo>
                    <a:pt x="72614" y="38112"/>
                    <a:pt x="85816" y="31189"/>
                    <a:pt x="89689" y="18778"/>
                  </a:cubicBezTo>
                  <a:cubicBezTo>
                    <a:pt x="91375" y="13363"/>
                    <a:pt x="91011" y="7805"/>
                    <a:pt x="89032" y="2928"/>
                  </a:cubicBezTo>
                  <a:cubicBezTo>
                    <a:pt x="84499" y="14190"/>
                    <a:pt x="72000" y="20261"/>
                    <a:pt x="60203" y="16584"/>
                  </a:cubicBezTo>
                  <a:lnTo>
                    <a:pt x="60203" y="1658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871;p34">
              <a:extLst>
                <a:ext uri="{FF2B5EF4-FFF2-40B4-BE49-F238E27FC236}">
                  <a16:creationId xmlns:a16="http://schemas.microsoft.com/office/drawing/2014/main" id="{1C2F7F3A-B858-EC5A-48CE-4D08B53E9B25}"/>
                </a:ext>
              </a:extLst>
            </p:cNvPr>
            <p:cNvSpPr/>
            <p:nvPr/>
          </p:nvSpPr>
          <p:spPr>
            <a:xfrm>
              <a:off x="6349639" y="893226"/>
              <a:ext cx="188326" cy="182440"/>
            </a:xfrm>
            <a:custGeom>
              <a:avLst/>
              <a:gdLst/>
              <a:ahLst/>
              <a:cxnLst/>
              <a:rect l="l" t="t" r="r" b="b"/>
              <a:pathLst>
                <a:path w="188326" h="182440" extrusionOk="0">
                  <a:moveTo>
                    <a:pt x="188326" y="105933"/>
                  </a:moveTo>
                  <a:lnTo>
                    <a:pt x="94163" y="182441"/>
                  </a:lnTo>
                  <a:lnTo>
                    <a:pt x="0" y="105933"/>
                  </a:lnTo>
                  <a:lnTo>
                    <a:pt x="35307" y="105933"/>
                  </a:lnTo>
                  <a:lnTo>
                    <a:pt x="35307" y="0"/>
                  </a:lnTo>
                  <a:lnTo>
                    <a:pt x="153015" y="0"/>
                  </a:lnTo>
                  <a:lnTo>
                    <a:pt x="153015" y="105933"/>
                  </a:lnTo>
                  <a:lnTo>
                    <a:pt x="188326" y="10593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1872;p34">
              <a:extLst>
                <a:ext uri="{FF2B5EF4-FFF2-40B4-BE49-F238E27FC236}">
                  <a16:creationId xmlns:a16="http://schemas.microsoft.com/office/drawing/2014/main" id="{9CF7AE65-8B3D-BD4C-7210-568B3272EC7D}"/>
                </a:ext>
              </a:extLst>
            </p:cNvPr>
            <p:cNvGrpSpPr/>
            <p:nvPr/>
          </p:nvGrpSpPr>
          <p:grpSpPr>
            <a:xfrm>
              <a:off x="6255827" y="893226"/>
              <a:ext cx="375494" cy="339725"/>
              <a:chOff x="6255827" y="893226"/>
              <a:chExt cx="375494" cy="339725"/>
            </a:xfrm>
          </p:grpSpPr>
          <p:sp>
            <p:nvSpPr>
              <p:cNvPr id="39" name="Google Shape;1873;p34">
                <a:extLst>
                  <a:ext uri="{FF2B5EF4-FFF2-40B4-BE49-F238E27FC236}">
                    <a16:creationId xmlns:a16="http://schemas.microsoft.com/office/drawing/2014/main" id="{32E36936-A1F1-F2CB-90C5-E457EBCEC27E}"/>
                  </a:ext>
                </a:extLst>
              </p:cNvPr>
              <p:cNvSpPr/>
              <p:nvPr/>
            </p:nvSpPr>
            <p:spPr>
              <a:xfrm>
                <a:off x="6349639" y="893226"/>
                <a:ext cx="109581" cy="182440"/>
              </a:xfrm>
              <a:custGeom>
                <a:avLst/>
                <a:gdLst/>
                <a:ahLst/>
                <a:cxnLst/>
                <a:rect l="l" t="t" r="r" b="b"/>
                <a:pathLst>
                  <a:path w="109581" h="182440" extrusionOk="0">
                    <a:moveTo>
                      <a:pt x="52962" y="123589"/>
                    </a:moveTo>
                    <a:lnTo>
                      <a:pt x="52962" y="0"/>
                    </a:lnTo>
                    <a:lnTo>
                      <a:pt x="35307" y="0"/>
                    </a:lnTo>
                    <a:lnTo>
                      <a:pt x="35307" y="105933"/>
                    </a:lnTo>
                    <a:lnTo>
                      <a:pt x="0" y="105933"/>
                    </a:lnTo>
                    <a:lnTo>
                      <a:pt x="94163" y="182441"/>
                    </a:lnTo>
                    <a:lnTo>
                      <a:pt x="109581" y="169912"/>
                    </a:lnTo>
                    <a:lnTo>
                      <a:pt x="52962" y="123589"/>
                    </a:lnTo>
                    <a:close/>
                  </a:path>
                </a:pathLst>
              </a:custGeom>
              <a:solidFill>
                <a:srgbClr val="F4B31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874;p34">
                <a:extLst>
                  <a:ext uri="{FF2B5EF4-FFF2-40B4-BE49-F238E27FC236}">
                    <a16:creationId xmlns:a16="http://schemas.microsoft.com/office/drawing/2014/main" id="{43D8CB80-821E-6ABF-E3CA-DA076499107E}"/>
                  </a:ext>
                </a:extLst>
              </p:cNvPr>
              <p:cNvSpPr/>
              <p:nvPr/>
            </p:nvSpPr>
            <p:spPr>
              <a:xfrm>
                <a:off x="6255827" y="1064261"/>
                <a:ext cx="375494" cy="168690"/>
              </a:xfrm>
              <a:custGeom>
                <a:avLst/>
                <a:gdLst/>
                <a:ahLst/>
                <a:cxnLst/>
                <a:rect l="l" t="t" r="r" b="b"/>
                <a:pathLst>
                  <a:path w="375494" h="168690" extrusionOk="0">
                    <a:moveTo>
                      <a:pt x="370500" y="12973"/>
                    </a:moveTo>
                    <a:cubicBezTo>
                      <a:pt x="365234" y="5613"/>
                      <a:pt x="356454" y="664"/>
                      <a:pt x="347599" y="63"/>
                    </a:cubicBezTo>
                    <a:cubicBezTo>
                      <a:pt x="340371" y="-433"/>
                      <a:pt x="333816" y="2016"/>
                      <a:pt x="329159" y="6952"/>
                    </a:cubicBezTo>
                    <a:cubicBezTo>
                      <a:pt x="328134" y="8033"/>
                      <a:pt x="327033" y="9223"/>
                      <a:pt x="325863" y="10499"/>
                    </a:cubicBezTo>
                    <a:cubicBezTo>
                      <a:pt x="320707" y="5774"/>
                      <a:pt x="313949" y="2736"/>
                      <a:pt x="307140" y="2275"/>
                    </a:cubicBezTo>
                    <a:cubicBezTo>
                      <a:pt x="299984" y="1779"/>
                      <a:pt x="293488" y="4185"/>
                      <a:pt x="288836" y="9020"/>
                    </a:cubicBezTo>
                    <a:cubicBezTo>
                      <a:pt x="283438" y="4728"/>
                      <a:pt x="276727" y="2241"/>
                      <a:pt x="270142" y="2207"/>
                    </a:cubicBezTo>
                    <a:lnTo>
                      <a:pt x="270015" y="2207"/>
                    </a:lnTo>
                    <a:cubicBezTo>
                      <a:pt x="263520" y="2207"/>
                      <a:pt x="257614" y="4673"/>
                      <a:pt x="253381" y="9155"/>
                    </a:cubicBezTo>
                    <a:cubicBezTo>
                      <a:pt x="246589" y="16346"/>
                      <a:pt x="235514" y="28951"/>
                      <a:pt x="220464" y="46611"/>
                    </a:cubicBezTo>
                    <a:cubicBezTo>
                      <a:pt x="189258" y="34141"/>
                      <a:pt x="130245" y="12312"/>
                      <a:pt x="99688" y="12312"/>
                    </a:cubicBezTo>
                    <a:lnTo>
                      <a:pt x="5525" y="12312"/>
                    </a:lnTo>
                    <a:cubicBezTo>
                      <a:pt x="2479" y="12312"/>
                      <a:pt x="5" y="14778"/>
                      <a:pt x="5" y="17824"/>
                    </a:cubicBezTo>
                    <a:cubicBezTo>
                      <a:pt x="5" y="20875"/>
                      <a:pt x="2474" y="23341"/>
                      <a:pt x="5525" y="23341"/>
                    </a:cubicBezTo>
                    <a:lnTo>
                      <a:pt x="99688" y="23341"/>
                    </a:lnTo>
                    <a:cubicBezTo>
                      <a:pt x="139270" y="23341"/>
                      <a:pt x="235497" y="64728"/>
                      <a:pt x="236462" y="65147"/>
                    </a:cubicBezTo>
                    <a:cubicBezTo>
                      <a:pt x="236641" y="65224"/>
                      <a:pt x="236823" y="65291"/>
                      <a:pt x="237009" y="65347"/>
                    </a:cubicBezTo>
                    <a:cubicBezTo>
                      <a:pt x="246500" y="68308"/>
                      <a:pt x="251805" y="78435"/>
                      <a:pt x="248847" y="87921"/>
                    </a:cubicBezTo>
                    <a:cubicBezTo>
                      <a:pt x="247411" y="92518"/>
                      <a:pt x="244276" y="96281"/>
                      <a:pt x="240009" y="98518"/>
                    </a:cubicBezTo>
                    <a:cubicBezTo>
                      <a:pt x="235747" y="100751"/>
                      <a:pt x="230870" y="101191"/>
                      <a:pt x="226272" y="99759"/>
                    </a:cubicBezTo>
                    <a:cubicBezTo>
                      <a:pt x="226213" y="99742"/>
                      <a:pt x="226150" y="99725"/>
                      <a:pt x="226095" y="99704"/>
                    </a:cubicBezTo>
                    <a:lnTo>
                      <a:pt x="165891" y="83125"/>
                    </a:lnTo>
                    <a:cubicBezTo>
                      <a:pt x="162989" y="82328"/>
                      <a:pt x="159904" y="84082"/>
                      <a:pt x="159108" y="86981"/>
                    </a:cubicBezTo>
                    <a:cubicBezTo>
                      <a:pt x="158311" y="89883"/>
                      <a:pt x="160065" y="92967"/>
                      <a:pt x="162959" y="93764"/>
                    </a:cubicBezTo>
                    <a:lnTo>
                      <a:pt x="223078" y="110322"/>
                    </a:lnTo>
                    <a:cubicBezTo>
                      <a:pt x="230378" y="112576"/>
                      <a:pt x="238365" y="111839"/>
                      <a:pt x="245131" y="108288"/>
                    </a:cubicBezTo>
                    <a:cubicBezTo>
                      <a:pt x="252008" y="104683"/>
                      <a:pt x="257063" y="98615"/>
                      <a:pt x="259376" y="91209"/>
                    </a:cubicBezTo>
                    <a:cubicBezTo>
                      <a:pt x="260135" y="88769"/>
                      <a:pt x="260554" y="86303"/>
                      <a:pt x="260664" y="83862"/>
                    </a:cubicBezTo>
                    <a:lnTo>
                      <a:pt x="276816" y="82167"/>
                    </a:lnTo>
                    <a:cubicBezTo>
                      <a:pt x="278244" y="82019"/>
                      <a:pt x="279557" y="81316"/>
                      <a:pt x="280481" y="80210"/>
                    </a:cubicBezTo>
                    <a:cubicBezTo>
                      <a:pt x="280879" y="79731"/>
                      <a:pt x="320474" y="32201"/>
                      <a:pt x="337168" y="14528"/>
                    </a:cubicBezTo>
                    <a:cubicBezTo>
                      <a:pt x="340184" y="11329"/>
                      <a:pt x="344091" y="10884"/>
                      <a:pt x="346841" y="11071"/>
                    </a:cubicBezTo>
                    <a:cubicBezTo>
                      <a:pt x="352408" y="11448"/>
                      <a:pt x="358170" y="14714"/>
                      <a:pt x="361513" y="19388"/>
                    </a:cubicBezTo>
                    <a:cubicBezTo>
                      <a:pt x="369225" y="30154"/>
                      <a:pt x="359645" y="41912"/>
                      <a:pt x="356526" y="45259"/>
                    </a:cubicBezTo>
                    <a:cubicBezTo>
                      <a:pt x="341197" y="61703"/>
                      <a:pt x="313089" y="95586"/>
                      <a:pt x="308042" y="101691"/>
                    </a:cubicBezTo>
                    <a:lnTo>
                      <a:pt x="198643" y="156391"/>
                    </a:lnTo>
                    <a:cubicBezTo>
                      <a:pt x="195469" y="157980"/>
                      <a:pt x="191775" y="158094"/>
                      <a:pt x="188504" y="156722"/>
                    </a:cubicBezTo>
                    <a:lnTo>
                      <a:pt x="84168" y="112792"/>
                    </a:lnTo>
                    <a:cubicBezTo>
                      <a:pt x="83490" y="112509"/>
                      <a:pt x="82761" y="112360"/>
                      <a:pt x="82028" y="112360"/>
                    </a:cubicBezTo>
                    <a:lnTo>
                      <a:pt x="5521" y="112360"/>
                    </a:lnTo>
                    <a:cubicBezTo>
                      <a:pt x="2474" y="112360"/>
                      <a:pt x="0" y="114830"/>
                      <a:pt x="0" y="117877"/>
                    </a:cubicBezTo>
                    <a:cubicBezTo>
                      <a:pt x="0" y="120923"/>
                      <a:pt x="2470" y="123393"/>
                      <a:pt x="5521" y="123393"/>
                    </a:cubicBezTo>
                    <a:lnTo>
                      <a:pt x="80914" y="123393"/>
                    </a:lnTo>
                    <a:lnTo>
                      <a:pt x="184220" y="166890"/>
                    </a:lnTo>
                    <a:cubicBezTo>
                      <a:pt x="190411" y="169496"/>
                      <a:pt x="197571" y="169263"/>
                      <a:pt x="203579" y="166259"/>
                    </a:cubicBezTo>
                    <a:lnTo>
                      <a:pt x="314016" y="111038"/>
                    </a:lnTo>
                    <a:cubicBezTo>
                      <a:pt x="314707" y="110695"/>
                      <a:pt x="315317" y="110208"/>
                      <a:pt x="315809" y="109615"/>
                    </a:cubicBezTo>
                    <a:cubicBezTo>
                      <a:pt x="316131" y="109221"/>
                      <a:pt x="348302" y="70266"/>
                      <a:pt x="364602" y="52780"/>
                    </a:cubicBezTo>
                    <a:cubicBezTo>
                      <a:pt x="376606" y="39916"/>
                      <a:pt x="378864" y="24654"/>
                      <a:pt x="370500" y="12973"/>
                    </a:cubicBezTo>
                    <a:lnTo>
                      <a:pt x="370500" y="12973"/>
                    </a:lnTo>
                    <a:close/>
                    <a:moveTo>
                      <a:pt x="231243" y="50987"/>
                    </a:moveTo>
                    <a:cubicBezTo>
                      <a:pt x="244805" y="35116"/>
                      <a:pt x="255199" y="23316"/>
                      <a:pt x="261410" y="16740"/>
                    </a:cubicBezTo>
                    <a:cubicBezTo>
                      <a:pt x="264130" y="13859"/>
                      <a:pt x="267583" y="13244"/>
                      <a:pt x="270024" y="13244"/>
                    </a:cubicBezTo>
                    <a:lnTo>
                      <a:pt x="270096" y="13244"/>
                    </a:lnTo>
                    <a:cubicBezTo>
                      <a:pt x="273926" y="13261"/>
                      <a:pt x="277989" y="14723"/>
                      <a:pt x="281349" y="17189"/>
                    </a:cubicBezTo>
                    <a:cubicBezTo>
                      <a:pt x="271147" y="28561"/>
                      <a:pt x="257614" y="44403"/>
                      <a:pt x="246483" y="57584"/>
                    </a:cubicBezTo>
                    <a:cubicBezTo>
                      <a:pt x="244661" y="56504"/>
                      <a:pt x="242695" y="55597"/>
                      <a:pt x="240598" y="54919"/>
                    </a:cubicBezTo>
                    <a:cubicBezTo>
                      <a:pt x="239509" y="54449"/>
                      <a:pt x="236200" y="53034"/>
                      <a:pt x="231243" y="50987"/>
                    </a:cubicBezTo>
                    <a:lnTo>
                      <a:pt x="231243" y="50987"/>
                    </a:lnTo>
                    <a:close/>
                    <a:moveTo>
                      <a:pt x="273447" y="71435"/>
                    </a:moveTo>
                    <a:lnTo>
                      <a:pt x="259054" y="72948"/>
                    </a:lnTo>
                    <a:cubicBezTo>
                      <a:pt x="258038" y="70066"/>
                      <a:pt x="256571" y="67359"/>
                      <a:pt x="254720" y="64927"/>
                    </a:cubicBezTo>
                    <a:cubicBezTo>
                      <a:pt x="266732" y="50703"/>
                      <a:pt x="286273" y="27802"/>
                      <a:pt x="296721" y="16735"/>
                    </a:cubicBezTo>
                    <a:cubicBezTo>
                      <a:pt x="299738" y="13541"/>
                      <a:pt x="303649" y="13096"/>
                      <a:pt x="306394" y="13278"/>
                    </a:cubicBezTo>
                    <a:cubicBezTo>
                      <a:pt x="310720" y="13570"/>
                      <a:pt x="315156" y="15613"/>
                      <a:pt x="318491" y="18701"/>
                    </a:cubicBezTo>
                    <a:cubicBezTo>
                      <a:pt x="301933" y="37391"/>
                      <a:pt x="279396" y="64308"/>
                      <a:pt x="273447" y="71435"/>
                    </a:cubicBezTo>
                    <a:lnTo>
                      <a:pt x="273447" y="714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" name="Google Shape;1875;p34">
              <a:extLst>
                <a:ext uri="{FF2B5EF4-FFF2-40B4-BE49-F238E27FC236}">
                  <a16:creationId xmlns:a16="http://schemas.microsoft.com/office/drawing/2014/main" id="{11F22ACB-74C0-657D-3F42-271578AA3413}"/>
                </a:ext>
              </a:extLst>
            </p:cNvPr>
            <p:cNvSpPr/>
            <p:nvPr/>
          </p:nvSpPr>
          <p:spPr>
            <a:xfrm>
              <a:off x="6344124" y="887709"/>
              <a:ext cx="199343" cy="193464"/>
            </a:xfrm>
            <a:custGeom>
              <a:avLst/>
              <a:gdLst/>
              <a:ahLst/>
              <a:cxnLst/>
              <a:rect l="l" t="t" r="r" b="b"/>
              <a:pathLst>
                <a:path w="199343" h="193464" extrusionOk="0">
                  <a:moveTo>
                    <a:pt x="2032" y="115734"/>
                  </a:moveTo>
                  <a:lnTo>
                    <a:pt x="96195" y="192241"/>
                  </a:lnTo>
                  <a:cubicBezTo>
                    <a:pt x="98199" y="193872"/>
                    <a:pt x="101152" y="193872"/>
                    <a:pt x="103152" y="192241"/>
                  </a:cubicBezTo>
                  <a:lnTo>
                    <a:pt x="197315" y="115734"/>
                  </a:lnTo>
                  <a:cubicBezTo>
                    <a:pt x="199137" y="114251"/>
                    <a:pt x="199823" y="111700"/>
                    <a:pt x="198997" y="109505"/>
                  </a:cubicBezTo>
                  <a:cubicBezTo>
                    <a:pt x="198201" y="107378"/>
                    <a:pt x="196107" y="105933"/>
                    <a:pt x="193836" y="105933"/>
                  </a:cubicBezTo>
                  <a:lnTo>
                    <a:pt x="164042" y="105933"/>
                  </a:lnTo>
                  <a:lnTo>
                    <a:pt x="164042" y="61674"/>
                  </a:lnTo>
                  <a:cubicBezTo>
                    <a:pt x="164042" y="58623"/>
                    <a:pt x="161572" y="56157"/>
                    <a:pt x="158525" y="56157"/>
                  </a:cubicBezTo>
                  <a:cubicBezTo>
                    <a:pt x="155479" y="56157"/>
                    <a:pt x="153009" y="58623"/>
                    <a:pt x="153009" y="61674"/>
                  </a:cubicBezTo>
                  <a:lnTo>
                    <a:pt x="153009" y="111450"/>
                  </a:lnTo>
                  <a:cubicBezTo>
                    <a:pt x="153009" y="114496"/>
                    <a:pt x="155479" y="116967"/>
                    <a:pt x="158525" y="116967"/>
                  </a:cubicBezTo>
                  <a:lnTo>
                    <a:pt x="178295" y="116967"/>
                  </a:lnTo>
                  <a:lnTo>
                    <a:pt x="99673" y="180848"/>
                  </a:lnTo>
                  <a:lnTo>
                    <a:pt x="21052" y="116967"/>
                  </a:lnTo>
                  <a:lnTo>
                    <a:pt x="40826" y="116967"/>
                  </a:lnTo>
                  <a:cubicBezTo>
                    <a:pt x="43872" y="116967"/>
                    <a:pt x="46342" y="114496"/>
                    <a:pt x="46342" y="111450"/>
                  </a:cubicBezTo>
                  <a:lnTo>
                    <a:pt x="46342" y="11033"/>
                  </a:lnTo>
                  <a:lnTo>
                    <a:pt x="153009" y="11033"/>
                  </a:lnTo>
                  <a:lnTo>
                    <a:pt x="153009" y="35188"/>
                  </a:lnTo>
                  <a:cubicBezTo>
                    <a:pt x="153009" y="38235"/>
                    <a:pt x="155479" y="40705"/>
                    <a:pt x="158525" y="40705"/>
                  </a:cubicBezTo>
                  <a:cubicBezTo>
                    <a:pt x="161572" y="40705"/>
                    <a:pt x="164042" y="38239"/>
                    <a:pt x="164042" y="35188"/>
                  </a:cubicBezTo>
                  <a:lnTo>
                    <a:pt x="164042" y="5517"/>
                  </a:lnTo>
                  <a:cubicBezTo>
                    <a:pt x="164042" y="2470"/>
                    <a:pt x="161572" y="0"/>
                    <a:pt x="158525" y="0"/>
                  </a:cubicBezTo>
                  <a:lnTo>
                    <a:pt x="40817" y="0"/>
                  </a:lnTo>
                  <a:cubicBezTo>
                    <a:pt x="37771" y="0"/>
                    <a:pt x="35300" y="2470"/>
                    <a:pt x="35300" y="5517"/>
                  </a:cubicBezTo>
                  <a:lnTo>
                    <a:pt x="35300" y="105933"/>
                  </a:lnTo>
                  <a:lnTo>
                    <a:pt x="5506" y="105933"/>
                  </a:lnTo>
                  <a:cubicBezTo>
                    <a:pt x="3231" y="105933"/>
                    <a:pt x="1146" y="107378"/>
                    <a:pt x="341" y="109505"/>
                  </a:cubicBezTo>
                  <a:cubicBezTo>
                    <a:pt x="-476" y="111700"/>
                    <a:pt x="210" y="114251"/>
                    <a:pt x="2032" y="115734"/>
                  </a:cubicBezTo>
                  <a:lnTo>
                    <a:pt x="2032" y="115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876;p34">
              <a:extLst>
                <a:ext uri="{FF2B5EF4-FFF2-40B4-BE49-F238E27FC236}">
                  <a16:creationId xmlns:a16="http://schemas.microsoft.com/office/drawing/2014/main" id="{C72272EA-BDE6-3590-22D5-2FEF1EB87D23}"/>
                </a:ext>
              </a:extLst>
            </p:cNvPr>
            <p:cNvSpPr/>
            <p:nvPr/>
          </p:nvSpPr>
          <p:spPr>
            <a:xfrm>
              <a:off x="6414740" y="911250"/>
              <a:ext cx="58122" cy="128741"/>
            </a:xfrm>
            <a:custGeom>
              <a:avLst/>
              <a:gdLst/>
              <a:ahLst/>
              <a:cxnLst/>
              <a:rect l="l" t="t" r="r" b="b"/>
              <a:pathLst>
                <a:path w="58122" h="128741" extrusionOk="0">
                  <a:moveTo>
                    <a:pt x="52602" y="52229"/>
                  </a:moveTo>
                  <a:cubicBezTo>
                    <a:pt x="55649" y="52229"/>
                    <a:pt x="58115" y="49763"/>
                    <a:pt x="58115" y="46713"/>
                  </a:cubicBezTo>
                  <a:lnTo>
                    <a:pt x="58115" y="40828"/>
                  </a:lnTo>
                  <a:cubicBezTo>
                    <a:pt x="58115" y="28053"/>
                    <a:pt x="47721" y="17656"/>
                    <a:pt x="34942" y="17656"/>
                  </a:cubicBezTo>
                  <a:lnTo>
                    <a:pt x="34574" y="17656"/>
                  </a:lnTo>
                  <a:lnTo>
                    <a:pt x="34574" y="5517"/>
                  </a:lnTo>
                  <a:cubicBezTo>
                    <a:pt x="34574" y="2470"/>
                    <a:pt x="32108" y="0"/>
                    <a:pt x="29057" y="0"/>
                  </a:cubicBezTo>
                  <a:cubicBezTo>
                    <a:pt x="26007" y="0"/>
                    <a:pt x="23541" y="2470"/>
                    <a:pt x="23541" y="5517"/>
                  </a:cubicBezTo>
                  <a:lnTo>
                    <a:pt x="23541" y="17783"/>
                  </a:lnTo>
                  <a:cubicBezTo>
                    <a:pt x="10347" y="19083"/>
                    <a:pt x="0" y="30239"/>
                    <a:pt x="0" y="43772"/>
                  </a:cubicBezTo>
                  <a:cubicBezTo>
                    <a:pt x="0" y="58170"/>
                    <a:pt x="11715" y="69889"/>
                    <a:pt x="26117" y="69889"/>
                  </a:cubicBezTo>
                  <a:lnTo>
                    <a:pt x="32002" y="69889"/>
                  </a:lnTo>
                  <a:cubicBezTo>
                    <a:pt x="40319" y="69889"/>
                    <a:pt x="47086" y="76652"/>
                    <a:pt x="47086" y="84969"/>
                  </a:cubicBezTo>
                  <a:cubicBezTo>
                    <a:pt x="47086" y="93286"/>
                    <a:pt x="40319" y="100052"/>
                    <a:pt x="32002" y="100052"/>
                  </a:cubicBezTo>
                  <a:lnTo>
                    <a:pt x="23176" y="100052"/>
                  </a:lnTo>
                  <a:cubicBezTo>
                    <a:pt x="16482" y="100052"/>
                    <a:pt x="11041" y="94604"/>
                    <a:pt x="11041" y="87913"/>
                  </a:cubicBezTo>
                  <a:cubicBezTo>
                    <a:pt x="11041" y="84867"/>
                    <a:pt x="8571" y="82397"/>
                    <a:pt x="5525" y="82397"/>
                  </a:cubicBezTo>
                  <a:cubicBezTo>
                    <a:pt x="2478" y="82397"/>
                    <a:pt x="8" y="84867"/>
                    <a:pt x="8" y="87913"/>
                  </a:cubicBezTo>
                  <a:cubicBezTo>
                    <a:pt x="8" y="100692"/>
                    <a:pt x="10402" y="111086"/>
                    <a:pt x="23185" y="111086"/>
                  </a:cubicBezTo>
                  <a:lnTo>
                    <a:pt x="23549" y="111086"/>
                  </a:lnTo>
                  <a:lnTo>
                    <a:pt x="23549" y="123225"/>
                  </a:lnTo>
                  <a:cubicBezTo>
                    <a:pt x="23549" y="126271"/>
                    <a:pt x="26019" y="128741"/>
                    <a:pt x="29066" y="128741"/>
                  </a:cubicBezTo>
                  <a:cubicBezTo>
                    <a:pt x="32112" y="128741"/>
                    <a:pt x="34582" y="126271"/>
                    <a:pt x="34582" y="123225"/>
                  </a:cubicBezTo>
                  <a:lnTo>
                    <a:pt x="34582" y="110958"/>
                  </a:lnTo>
                  <a:cubicBezTo>
                    <a:pt x="47776" y="109658"/>
                    <a:pt x="58123" y="98502"/>
                    <a:pt x="58123" y="84969"/>
                  </a:cubicBezTo>
                  <a:cubicBezTo>
                    <a:pt x="58123" y="70571"/>
                    <a:pt x="46408" y="58852"/>
                    <a:pt x="32006" y="58852"/>
                  </a:cubicBezTo>
                  <a:lnTo>
                    <a:pt x="26121" y="58852"/>
                  </a:lnTo>
                  <a:cubicBezTo>
                    <a:pt x="17808" y="58852"/>
                    <a:pt x="11041" y="52085"/>
                    <a:pt x="11041" y="43772"/>
                  </a:cubicBezTo>
                  <a:cubicBezTo>
                    <a:pt x="11041" y="35455"/>
                    <a:pt x="17804" y="28689"/>
                    <a:pt x="26121" y="28689"/>
                  </a:cubicBezTo>
                  <a:lnTo>
                    <a:pt x="34947" y="28689"/>
                  </a:lnTo>
                  <a:cubicBezTo>
                    <a:pt x="41641" y="28689"/>
                    <a:pt x="47086" y="34133"/>
                    <a:pt x="47086" y="40828"/>
                  </a:cubicBezTo>
                  <a:lnTo>
                    <a:pt x="47086" y="46713"/>
                  </a:lnTo>
                  <a:cubicBezTo>
                    <a:pt x="47082" y="49759"/>
                    <a:pt x="49556" y="52229"/>
                    <a:pt x="52602" y="52229"/>
                  </a:cubicBezTo>
                  <a:lnTo>
                    <a:pt x="52602" y="52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" name="Google Shape;2479;p34">
            <a:extLst>
              <a:ext uri="{FF2B5EF4-FFF2-40B4-BE49-F238E27FC236}">
                <a16:creationId xmlns:a16="http://schemas.microsoft.com/office/drawing/2014/main" id="{8D5AABC6-16CB-7F94-88A6-96F9C5E52DBD}"/>
              </a:ext>
            </a:extLst>
          </p:cNvPr>
          <p:cNvGrpSpPr/>
          <p:nvPr/>
        </p:nvGrpSpPr>
        <p:grpSpPr>
          <a:xfrm>
            <a:off x="6029383" y="2607180"/>
            <a:ext cx="400211" cy="325011"/>
            <a:chOff x="9075026" y="2320928"/>
            <a:chExt cx="367368" cy="298339"/>
          </a:xfrm>
        </p:grpSpPr>
        <p:sp>
          <p:nvSpPr>
            <p:cNvPr id="42" name="Google Shape;2480;p34">
              <a:extLst>
                <a:ext uri="{FF2B5EF4-FFF2-40B4-BE49-F238E27FC236}">
                  <a16:creationId xmlns:a16="http://schemas.microsoft.com/office/drawing/2014/main" id="{BD3369FE-AF55-AF39-CF6F-2AB747842C4F}"/>
                </a:ext>
              </a:extLst>
            </p:cNvPr>
            <p:cNvSpPr/>
            <p:nvPr/>
          </p:nvSpPr>
          <p:spPr>
            <a:xfrm>
              <a:off x="9126430" y="2326322"/>
              <a:ext cx="310567" cy="195537"/>
            </a:xfrm>
            <a:custGeom>
              <a:avLst/>
              <a:gdLst/>
              <a:ahLst/>
              <a:cxnLst/>
              <a:rect l="l" t="t" r="r" b="b"/>
              <a:pathLst>
                <a:path w="310567" h="195537" extrusionOk="0">
                  <a:moveTo>
                    <a:pt x="0" y="0"/>
                  </a:moveTo>
                  <a:lnTo>
                    <a:pt x="310567" y="0"/>
                  </a:lnTo>
                  <a:lnTo>
                    <a:pt x="310567" y="195537"/>
                  </a:lnTo>
                  <a:lnTo>
                    <a:pt x="0" y="195537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481;p34">
              <a:extLst>
                <a:ext uri="{FF2B5EF4-FFF2-40B4-BE49-F238E27FC236}">
                  <a16:creationId xmlns:a16="http://schemas.microsoft.com/office/drawing/2014/main" id="{439987C5-F37F-D510-A9C9-95C3478F2395}"/>
                </a:ext>
              </a:extLst>
            </p:cNvPr>
            <p:cNvSpPr/>
            <p:nvPr/>
          </p:nvSpPr>
          <p:spPr>
            <a:xfrm>
              <a:off x="9126430" y="2349324"/>
              <a:ext cx="310567" cy="195541"/>
            </a:xfrm>
            <a:custGeom>
              <a:avLst/>
              <a:gdLst/>
              <a:ahLst/>
              <a:cxnLst/>
              <a:rect l="l" t="t" r="r" b="b"/>
              <a:pathLst>
                <a:path w="310567" h="195541" extrusionOk="0">
                  <a:moveTo>
                    <a:pt x="0" y="0"/>
                  </a:moveTo>
                  <a:lnTo>
                    <a:pt x="310567" y="0"/>
                  </a:lnTo>
                  <a:lnTo>
                    <a:pt x="310567" y="195541"/>
                  </a:lnTo>
                  <a:lnTo>
                    <a:pt x="0" y="19554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482;p34">
              <a:extLst>
                <a:ext uri="{FF2B5EF4-FFF2-40B4-BE49-F238E27FC236}">
                  <a16:creationId xmlns:a16="http://schemas.microsoft.com/office/drawing/2014/main" id="{F7D73B89-6309-C695-B03E-CF690110E95F}"/>
                </a:ext>
              </a:extLst>
            </p:cNvPr>
            <p:cNvSpPr/>
            <p:nvPr/>
          </p:nvSpPr>
          <p:spPr>
            <a:xfrm>
              <a:off x="9126430" y="2372331"/>
              <a:ext cx="310567" cy="195537"/>
            </a:xfrm>
            <a:custGeom>
              <a:avLst/>
              <a:gdLst/>
              <a:ahLst/>
              <a:cxnLst/>
              <a:rect l="l" t="t" r="r" b="b"/>
              <a:pathLst>
                <a:path w="310567" h="195537" extrusionOk="0">
                  <a:moveTo>
                    <a:pt x="0" y="0"/>
                  </a:moveTo>
                  <a:lnTo>
                    <a:pt x="310567" y="0"/>
                  </a:lnTo>
                  <a:lnTo>
                    <a:pt x="310567" y="195537"/>
                  </a:lnTo>
                  <a:lnTo>
                    <a:pt x="0" y="195537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483;p34">
              <a:extLst>
                <a:ext uri="{FF2B5EF4-FFF2-40B4-BE49-F238E27FC236}">
                  <a16:creationId xmlns:a16="http://schemas.microsoft.com/office/drawing/2014/main" id="{AD8E8EEF-8343-F50E-5FC3-82F3D4815A05}"/>
                </a:ext>
              </a:extLst>
            </p:cNvPr>
            <p:cNvSpPr/>
            <p:nvPr/>
          </p:nvSpPr>
          <p:spPr>
            <a:xfrm>
              <a:off x="9149432" y="2395338"/>
              <a:ext cx="264558" cy="149531"/>
            </a:xfrm>
            <a:custGeom>
              <a:avLst/>
              <a:gdLst/>
              <a:ahLst/>
              <a:cxnLst/>
              <a:rect l="l" t="t" r="r" b="b"/>
              <a:pathLst>
                <a:path w="264558" h="149531" extrusionOk="0">
                  <a:moveTo>
                    <a:pt x="264558" y="120775"/>
                  </a:moveTo>
                  <a:lnTo>
                    <a:pt x="264558" y="28756"/>
                  </a:lnTo>
                  <a:cubicBezTo>
                    <a:pt x="248678" y="28756"/>
                    <a:pt x="235802" y="15880"/>
                    <a:pt x="235802" y="0"/>
                  </a:cubicBezTo>
                  <a:lnTo>
                    <a:pt x="28757" y="0"/>
                  </a:lnTo>
                  <a:cubicBezTo>
                    <a:pt x="28757" y="15880"/>
                    <a:pt x="15880" y="28756"/>
                    <a:pt x="0" y="28756"/>
                  </a:cubicBezTo>
                  <a:lnTo>
                    <a:pt x="0" y="120775"/>
                  </a:lnTo>
                  <a:cubicBezTo>
                    <a:pt x="15880" y="120775"/>
                    <a:pt x="28757" y="133652"/>
                    <a:pt x="28757" y="149532"/>
                  </a:cubicBezTo>
                  <a:lnTo>
                    <a:pt x="235802" y="149532"/>
                  </a:lnTo>
                  <a:cubicBezTo>
                    <a:pt x="235802" y="133647"/>
                    <a:pt x="248678" y="120775"/>
                    <a:pt x="264558" y="120775"/>
                  </a:cubicBezTo>
                  <a:lnTo>
                    <a:pt x="264558" y="120775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484;p34">
              <a:extLst>
                <a:ext uri="{FF2B5EF4-FFF2-40B4-BE49-F238E27FC236}">
                  <a16:creationId xmlns:a16="http://schemas.microsoft.com/office/drawing/2014/main" id="{86258515-282E-3F55-411E-E4A37582CF71}"/>
                </a:ext>
              </a:extLst>
            </p:cNvPr>
            <p:cNvSpPr/>
            <p:nvPr/>
          </p:nvSpPr>
          <p:spPr>
            <a:xfrm>
              <a:off x="9385814" y="2401083"/>
              <a:ext cx="22426" cy="22430"/>
            </a:xfrm>
            <a:custGeom>
              <a:avLst/>
              <a:gdLst/>
              <a:ahLst/>
              <a:cxnLst/>
              <a:rect l="l" t="t" r="r" b="b"/>
              <a:pathLst>
                <a:path w="22426" h="22430" extrusionOk="0">
                  <a:moveTo>
                    <a:pt x="22426" y="22431"/>
                  </a:moveTo>
                  <a:lnTo>
                    <a:pt x="22426" y="5754"/>
                  </a:lnTo>
                  <a:cubicBezTo>
                    <a:pt x="22426" y="2580"/>
                    <a:pt x="19850" y="0"/>
                    <a:pt x="16672" y="0"/>
                  </a:cubicBezTo>
                  <a:lnTo>
                    <a:pt x="0" y="0"/>
                  </a:lnTo>
                  <a:cubicBezTo>
                    <a:pt x="2284" y="11270"/>
                    <a:pt x="11156" y="20147"/>
                    <a:pt x="22426" y="22431"/>
                  </a:cubicBezTo>
                  <a:lnTo>
                    <a:pt x="22426" y="2243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485;p34">
              <a:extLst>
                <a:ext uri="{FF2B5EF4-FFF2-40B4-BE49-F238E27FC236}">
                  <a16:creationId xmlns:a16="http://schemas.microsoft.com/office/drawing/2014/main" id="{0E234203-7F42-A15A-C247-FCD075C10478}"/>
                </a:ext>
              </a:extLst>
            </p:cNvPr>
            <p:cNvSpPr/>
            <p:nvPr/>
          </p:nvSpPr>
          <p:spPr>
            <a:xfrm>
              <a:off x="9126425" y="2401088"/>
              <a:ext cx="281811" cy="166780"/>
            </a:xfrm>
            <a:custGeom>
              <a:avLst/>
              <a:gdLst/>
              <a:ahLst/>
              <a:cxnLst/>
              <a:rect l="l" t="t" r="r" b="b"/>
              <a:pathLst>
                <a:path w="281811" h="166780" extrusionOk="0">
                  <a:moveTo>
                    <a:pt x="258808" y="143778"/>
                  </a:moveTo>
                  <a:lnTo>
                    <a:pt x="51763" y="143778"/>
                  </a:lnTo>
                  <a:cubicBezTo>
                    <a:pt x="51763" y="127898"/>
                    <a:pt x="38887" y="115022"/>
                    <a:pt x="23007" y="115022"/>
                  </a:cubicBezTo>
                  <a:lnTo>
                    <a:pt x="23007" y="23003"/>
                  </a:lnTo>
                  <a:cubicBezTo>
                    <a:pt x="36921" y="23003"/>
                    <a:pt x="48522" y="13122"/>
                    <a:pt x="51187" y="0"/>
                  </a:cubicBezTo>
                  <a:lnTo>
                    <a:pt x="0" y="0"/>
                  </a:lnTo>
                  <a:lnTo>
                    <a:pt x="0" y="166781"/>
                  </a:lnTo>
                  <a:lnTo>
                    <a:pt x="281811" y="166781"/>
                  </a:lnTo>
                  <a:lnTo>
                    <a:pt x="281811" y="115598"/>
                  </a:lnTo>
                  <a:cubicBezTo>
                    <a:pt x="268689" y="118263"/>
                    <a:pt x="258808" y="129868"/>
                    <a:pt x="258808" y="143778"/>
                  </a:cubicBezTo>
                  <a:lnTo>
                    <a:pt x="258808" y="14377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486;p34">
              <a:extLst>
                <a:ext uri="{FF2B5EF4-FFF2-40B4-BE49-F238E27FC236}">
                  <a16:creationId xmlns:a16="http://schemas.microsoft.com/office/drawing/2014/main" id="{5AF9A665-592A-9A86-C17C-7ABF34E35304}"/>
                </a:ext>
              </a:extLst>
            </p:cNvPr>
            <p:cNvSpPr/>
            <p:nvPr/>
          </p:nvSpPr>
          <p:spPr>
            <a:xfrm>
              <a:off x="9177617" y="2395334"/>
              <a:ext cx="208197" cy="5749"/>
            </a:xfrm>
            <a:custGeom>
              <a:avLst/>
              <a:gdLst/>
              <a:ahLst/>
              <a:cxnLst/>
              <a:rect l="l" t="t" r="r" b="b"/>
              <a:pathLst>
                <a:path w="208197" h="5749" extrusionOk="0">
                  <a:moveTo>
                    <a:pt x="207617" y="0"/>
                  </a:moveTo>
                  <a:lnTo>
                    <a:pt x="572" y="0"/>
                  </a:lnTo>
                  <a:cubicBezTo>
                    <a:pt x="572" y="1970"/>
                    <a:pt x="373" y="3894"/>
                    <a:pt x="0" y="5750"/>
                  </a:cubicBezTo>
                  <a:lnTo>
                    <a:pt x="208197" y="5750"/>
                  </a:lnTo>
                  <a:cubicBezTo>
                    <a:pt x="207816" y="3894"/>
                    <a:pt x="207617" y="1970"/>
                    <a:pt x="207617" y="0"/>
                  </a:cubicBezTo>
                  <a:lnTo>
                    <a:pt x="207617" y="0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487;p34">
              <a:extLst>
                <a:ext uri="{FF2B5EF4-FFF2-40B4-BE49-F238E27FC236}">
                  <a16:creationId xmlns:a16="http://schemas.microsoft.com/office/drawing/2014/main" id="{6B163793-1822-DE41-FF5A-EB8C62FD6DE5}"/>
                </a:ext>
              </a:extLst>
            </p:cNvPr>
            <p:cNvSpPr/>
            <p:nvPr/>
          </p:nvSpPr>
          <p:spPr>
            <a:xfrm>
              <a:off x="9408240" y="2423510"/>
              <a:ext cx="5749" cy="93171"/>
            </a:xfrm>
            <a:custGeom>
              <a:avLst/>
              <a:gdLst/>
              <a:ahLst/>
              <a:cxnLst/>
              <a:rect l="l" t="t" r="r" b="b"/>
              <a:pathLst>
                <a:path w="5749" h="93171" extrusionOk="0">
                  <a:moveTo>
                    <a:pt x="5750" y="581"/>
                  </a:moveTo>
                  <a:cubicBezTo>
                    <a:pt x="3779" y="581"/>
                    <a:pt x="1856" y="381"/>
                    <a:pt x="0" y="0"/>
                  </a:cubicBezTo>
                  <a:lnTo>
                    <a:pt x="0" y="93171"/>
                  </a:lnTo>
                  <a:cubicBezTo>
                    <a:pt x="1856" y="92799"/>
                    <a:pt x="3779" y="92600"/>
                    <a:pt x="5750" y="92600"/>
                  </a:cubicBezTo>
                  <a:lnTo>
                    <a:pt x="5750" y="581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488;p34">
              <a:extLst>
                <a:ext uri="{FF2B5EF4-FFF2-40B4-BE49-F238E27FC236}">
                  <a16:creationId xmlns:a16="http://schemas.microsoft.com/office/drawing/2014/main" id="{58502490-97EA-1B79-E394-C5235AC1311F}"/>
                </a:ext>
              </a:extLst>
            </p:cNvPr>
            <p:cNvSpPr/>
            <p:nvPr/>
          </p:nvSpPr>
          <p:spPr>
            <a:xfrm>
              <a:off x="9149437" y="2401083"/>
              <a:ext cx="258808" cy="143782"/>
            </a:xfrm>
            <a:custGeom>
              <a:avLst/>
              <a:gdLst/>
              <a:ahLst/>
              <a:cxnLst/>
              <a:rect l="l" t="t" r="r" b="b"/>
              <a:pathLst>
                <a:path w="258808" h="143782" extrusionOk="0">
                  <a:moveTo>
                    <a:pt x="236378" y="0"/>
                  </a:moveTo>
                  <a:lnTo>
                    <a:pt x="28180" y="0"/>
                  </a:lnTo>
                  <a:cubicBezTo>
                    <a:pt x="25515" y="13126"/>
                    <a:pt x="13910" y="23007"/>
                    <a:pt x="0" y="23007"/>
                  </a:cubicBezTo>
                  <a:lnTo>
                    <a:pt x="0" y="115026"/>
                  </a:lnTo>
                  <a:cubicBezTo>
                    <a:pt x="15880" y="115026"/>
                    <a:pt x="28757" y="127902"/>
                    <a:pt x="28757" y="143782"/>
                  </a:cubicBezTo>
                  <a:lnTo>
                    <a:pt x="235801" y="143782"/>
                  </a:lnTo>
                  <a:cubicBezTo>
                    <a:pt x="235801" y="129868"/>
                    <a:pt x="245682" y="118267"/>
                    <a:pt x="258808" y="115602"/>
                  </a:cubicBezTo>
                  <a:lnTo>
                    <a:pt x="258808" y="22431"/>
                  </a:lnTo>
                  <a:cubicBezTo>
                    <a:pt x="247534" y="20147"/>
                    <a:pt x="238661" y="11270"/>
                    <a:pt x="236378" y="0"/>
                  </a:cubicBezTo>
                  <a:lnTo>
                    <a:pt x="236378" y="0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489;p34">
              <a:extLst>
                <a:ext uri="{FF2B5EF4-FFF2-40B4-BE49-F238E27FC236}">
                  <a16:creationId xmlns:a16="http://schemas.microsoft.com/office/drawing/2014/main" id="{6D1F01AA-C767-A166-8818-D17345BEDE54}"/>
                </a:ext>
              </a:extLst>
            </p:cNvPr>
            <p:cNvSpPr/>
            <p:nvPr/>
          </p:nvSpPr>
          <p:spPr>
            <a:xfrm>
              <a:off x="9080420" y="2418336"/>
              <a:ext cx="310567" cy="195541"/>
            </a:xfrm>
            <a:custGeom>
              <a:avLst/>
              <a:gdLst/>
              <a:ahLst/>
              <a:cxnLst/>
              <a:rect l="l" t="t" r="r" b="b"/>
              <a:pathLst>
                <a:path w="310567" h="195541" extrusionOk="0">
                  <a:moveTo>
                    <a:pt x="0" y="0"/>
                  </a:moveTo>
                  <a:lnTo>
                    <a:pt x="310567" y="0"/>
                  </a:lnTo>
                  <a:lnTo>
                    <a:pt x="310567" y="195541"/>
                  </a:lnTo>
                  <a:lnTo>
                    <a:pt x="0" y="195541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490;p34">
              <a:extLst>
                <a:ext uri="{FF2B5EF4-FFF2-40B4-BE49-F238E27FC236}">
                  <a16:creationId xmlns:a16="http://schemas.microsoft.com/office/drawing/2014/main" id="{2D383271-59D2-81CA-99AE-240AE80607BB}"/>
                </a:ext>
              </a:extLst>
            </p:cNvPr>
            <p:cNvSpPr/>
            <p:nvPr/>
          </p:nvSpPr>
          <p:spPr>
            <a:xfrm>
              <a:off x="9080420" y="2418336"/>
              <a:ext cx="310567" cy="195541"/>
            </a:xfrm>
            <a:custGeom>
              <a:avLst/>
              <a:gdLst/>
              <a:ahLst/>
              <a:cxnLst/>
              <a:rect l="l" t="t" r="r" b="b"/>
              <a:pathLst>
                <a:path w="310567" h="195541" extrusionOk="0">
                  <a:moveTo>
                    <a:pt x="0" y="0"/>
                  </a:moveTo>
                  <a:lnTo>
                    <a:pt x="310567" y="0"/>
                  </a:lnTo>
                  <a:lnTo>
                    <a:pt x="310567" y="195541"/>
                  </a:lnTo>
                  <a:lnTo>
                    <a:pt x="0" y="195541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491;p34">
              <a:extLst>
                <a:ext uri="{FF2B5EF4-FFF2-40B4-BE49-F238E27FC236}">
                  <a16:creationId xmlns:a16="http://schemas.microsoft.com/office/drawing/2014/main" id="{52F32897-6F09-A79F-64AA-4EB98701E004}"/>
                </a:ext>
              </a:extLst>
            </p:cNvPr>
            <p:cNvSpPr/>
            <p:nvPr/>
          </p:nvSpPr>
          <p:spPr>
            <a:xfrm>
              <a:off x="9080420" y="2418336"/>
              <a:ext cx="310567" cy="195541"/>
            </a:xfrm>
            <a:custGeom>
              <a:avLst/>
              <a:gdLst/>
              <a:ahLst/>
              <a:cxnLst/>
              <a:rect l="l" t="t" r="r" b="b"/>
              <a:pathLst>
                <a:path w="310567" h="195541" extrusionOk="0">
                  <a:moveTo>
                    <a:pt x="17253" y="166789"/>
                  </a:moveTo>
                  <a:lnTo>
                    <a:pt x="17253" y="0"/>
                  </a:lnTo>
                  <a:lnTo>
                    <a:pt x="0" y="0"/>
                  </a:lnTo>
                  <a:lnTo>
                    <a:pt x="0" y="195542"/>
                  </a:lnTo>
                  <a:lnTo>
                    <a:pt x="310568" y="195542"/>
                  </a:lnTo>
                  <a:lnTo>
                    <a:pt x="310568" y="178289"/>
                  </a:lnTo>
                  <a:lnTo>
                    <a:pt x="28757" y="178289"/>
                  </a:lnTo>
                  <a:cubicBezTo>
                    <a:pt x="22405" y="178289"/>
                    <a:pt x="17253" y="173141"/>
                    <a:pt x="17253" y="166789"/>
                  </a:cubicBezTo>
                  <a:lnTo>
                    <a:pt x="17253" y="166789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492;p34">
              <a:extLst>
                <a:ext uri="{FF2B5EF4-FFF2-40B4-BE49-F238E27FC236}">
                  <a16:creationId xmlns:a16="http://schemas.microsoft.com/office/drawing/2014/main" id="{9BDD99B0-AF92-A9DF-C6A3-6C257552D0BA}"/>
                </a:ext>
              </a:extLst>
            </p:cNvPr>
            <p:cNvSpPr/>
            <p:nvPr/>
          </p:nvSpPr>
          <p:spPr>
            <a:xfrm>
              <a:off x="9103427" y="2441347"/>
              <a:ext cx="264553" cy="149527"/>
            </a:xfrm>
            <a:custGeom>
              <a:avLst/>
              <a:gdLst/>
              <a:ahLst/>
              <a:cxnLst/>
              <a:rect l="l" t="t" r="r" b="b"/>
              <a:pathLst>
                <a:path w="264553" h="149527" extrusionOk="0">
                  <a:moveTo>
                    <a:pt x="264554" y="120771"/>
                  </a:moveTo>
                  <a:lnTo>
                    <a:pt x="264554" y="28757"/>
                  </a:lnTo>
                  <a:cubicBezTo>
                    <a:pt x="248674" y="28757"/>
                    <a:pt x="235797" y="15880"/>
                    <a:pt x="235797" y="0"/>
                  </a:cubicBezTo>
                  <a:lnTo>
                    <a:pt x="28757" y="0"/>
                  </a:lnTo>
                  <a:cubicBezTo>
                    <a:pt x="28757" y="15880"/>
                    <a:pt x="15880" y="28757"/>
                    <a:pt x="0" y="28757"/>
                  </a:cubicBezTo>
                  <a:lnTo>
                    <a:pt x="0" y="120771"/>
                  </a:lnTo>
                  <a:cubicBezTo>
                    <a:pt x="15880" y="120771"/>
                    <a:pt x="28757" y="133648"/>
                    <a:pt x="28757" y="149528"/>
                  </a:cubicBezTo>
                  <a:lnTo>
                    <a:pt x="235797" y="149528"/>
                  </a:lnTo>
                  <a:cubicBezTo>
                    <a:pt x="235797" y="133648"/>
                    <a:pt x="248674" y="120771"/>
                    <a:pt x="264554" y="120771"/>
                  </a:cubicBezTo>
                  <a:lnTo>
                    <a:pt x="264554" y="120771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493;p34">
              <a:extLst>
                <a:ext uri="{FF2B5EF4-FFF2-40B4-BE49-F238E27FC236}">
                  <a16:creationId xmlns:a16="http://schemas.microsoft.com/office/drawing/2014/main" id="{931E82E8-0779-F482-5E74-53189C4969ED}"/>
                </a:ext>
              </a:extLst>
            </p:cNvPr>
            <p:cNvSpPr/>
            <p:nvPr/>
          </p:nvSpPr>
          <p:spPr>
            <a:xfrm>
              <a:off x="9075026" y="2320928"/>
              <a:ext cx="367368" cy="298339"/>
            </a:xfrm>
            <a:custGeom>
              <a:avLst/>
              <a:gdLst/>
              <a:ahLst/>
              <a:cxnLst/>
              <a:rect l="l" t="t" r="r" b="b"/>
              <a:pathLst>
                <a:path w="367368" h="298339" extrusionOk="0">
                  <a:moveTo>
                    <a:pt x="361971" y="0"/>
                  </a:moveTo>
                  <a:lnTo>
                    <a:pt x="51403" y="0"/>
                  </a:lnTo>
                  <a:cubicBezTo>
                    <a:pt x="48425" y="0"/>
                    <a:pt x="46014" y="2415"/>
                    <a:pt x="46014" y="5390"/>
                  </a:cubicBezTo>
                  <a:lnTo>
                    <a:pt x="46014" y="92015"/>
                  </a:lnTo>
                  <a:lnTo>
                    <a:pt x="5393" y="92015"/>
                  </a:lnTo>
                  <a:cubicBezTo>
                    <a:pt x="2415" y="92015"/>
                    <a:pt x="0" y="94434"/>
                    <a:pt x="0" y="97408"/>
                  </a:cubicBezTo>
                  <a:lnTo>
                    <a:pt x="0" y="292946"/>
                  </a:lnTo>
                  <a:cubicBezTo>
                    <a:pt x="0" y="295925"/>
                    <a:pt x="2415" y="298339"/>
                    <a:pt x="5393" y="298339"/>
                  </a:cubicBezTo>
                  <a:lnTo>
                    <a:pt x="315961" y="298339"/>
                  </a:lnTo>
                  <a:cubicBezTo>
                    <a:pt x="318940" y="298339"/>
                    <a:pt x="321355" y="295925"/>
                    <a:pt x="321355" y="292946"/>
                  </a:cubicBezTo>
                  <a:lnTo>
                    <a:pt x="321355" y="252326"/>
                  </a:lnTo>
                  <a:lnTo>
                    <a:pt x="361975" y="252326"/>
                  </a:lnTo>
                  <a:cubicBezTo>
                    <a:pt x="364953" y="252326"/>
                    <a:pt x="367369" y="249911"/>
                    <a:pt x="367369" y="246932"/>
                  </a:cubicBezTo>
                  <a:lnTo>
                    <a:pt x="367369" y="5381"/>
                  </a:lnTo>
                  <a:cubicBezTo>
                    <a:pt x="367364" y="2415"/>
                    <a:pt x="364949" y="0"/>
                    <a:pt x="361971" y="0"/>
                  </a:cubicBezTo>
                  <a:lnTo>
                    <a:pt x="361971" y="0"/>
                  </a:lnTo>
                  <a:close/>
                  <a:moveTo>
                    <a:pt x="56797" y="33786"/>
                  </a:moveTo>
                  <a:lnTo>
                    <a:pt x="356581" y="33786"/>
                  </a:lnTo>
                  <a:lnTo>
                    <a:pt x="356581" y="46005"/>
                  </a:lnTo>
                  <a:lnTo>
                    <a:pt x="56797" y="46005"/>
                  </a:lnTo>
                  <a:lnTo>
                    <a:pt x="56797" y="33786"/>
                  </a:lnTo>
                  <a:close/>
                  <a:moveTo>
                    <a:pt x="356581" y="10783"/>
                  </a:moveTo>
                  <a:lnTo>
                    <a:pt x="356581" y="23003"/>
                  </a:lnTo>
                  <a:lnTo>
                    <a:pt x="56797" y="23003"/>
                  </a:lnTo>
                  <a:lnTo>
                    <a:pt x="56797" y="10783"/>
                  </a:lnTo>
                  <a:lnTo>
                    <a:pt x="356581" y="10783"/>
                  </a:lnTo>
                  <a:close/>
                  <a:moveTo>
                    <a:pt x="310568" y="287561"/>
                  </a:moveTo>
                  <a:lnTo>
                    <a:pt x="10783" y="287561"/>
                  </a:lnTo>
                  <a:lnTo>
                    <a:pt x="10783" y="102802"/>
                  </a:lnTo>
                  <a:lnTo>
                    <a:pt x="227531" y="102802"/>
                  </a:lnTo>
                  <a:cubicBezTo>
                    <a:pt x="230509" y="102802"/>
                    <a:pt x="232925" y="100387"/>
                    <a:pt x="232925" y="97408"/>
                  </a:cubicBezTo>
                  <a:cubicBezTo>
                    <a:pt x="232925" y="94430"/>
                    <a:pt x="230509" y="92015"/>
                    <a:pt x="227531" y="92015"/>
                  </a:cubicBezTo>
                  <a:lnTo>
                    <a:pt x="103645" y="92015"/>
                  </a:lnTo>
                  <a:cubicBezTo>
                    <a:pt x="105895" y="88278"/>
                    <a:pt x="107420" y="84125"/>
                    <a:pt x="108120" y="79795"/>
                  </a:cubicBezTo>
                  <a:lnTo>
                    <a:pt x="305237" y="79795"/>
                  </a:lnTo>
                  <a:cubicBezTo>
                    <a:pt x="305940" y="84206"/>
                    <a:pt x="307496" y="88337"/>
                    <a:pt x="309720" y="92015"/>
                  </a:cubicBezTo>
                  <a:lnTo>
                    <a:pt x="252448" y="92015"/>
                  </a:lnTo>
                  <a:cubicBezTo>
                    <a:pt x="249470" y="92015"/>
                    <a:pt x="247059" y="94430"/>
                    <a:pt x="247059" y="97408"/>
                  </a:cubicBezTo>
                  <a:cubicBezTo>
                    <a:pt x="247059" y="100387"/>
                    <a:pt x="249474" y="102802"/>
                    <a:pt x="252448" y="102802"/>
                  </a:cubicBezTo>
                  <a:lnTo>
                    <a:pt x="310563" y="102802"/>
                  </a:lnTo>
                  <a:lnTo>
                    <a:pt x="310563" y="287561"/>
                  </a:lnTo>
                  <a:close/>
                  <a:moveTo>
                    <a:pt x="321355" y="103645"/>
                  </a:moveTo>
                  <a:cubicBezTo>
                    <a:pt x="325033" y="105870"/>
                    <a:pt x="329164" y="107425"/>
                    <a:pt x="333574" y="108128"/>
                  </a:cubicBezTo>
                  <a:lnTo>
                    <a:pt x="333574" y="190211"/>
                  </a:lnTo>
                  <a:cubicBezTo>
                    <a:pt x="329227" y="190902"/>
                    <a:pt x="325083" y="192427"/>
                    <a:pt x="321355" y="194677"/>
                  </a:cubicBezTo>
                  <a:lnTo>
                    <a:pt x="321355" y="103645"/>
                  </a:lnTo>
                  <a:close/>
                  <a:moveTo>
                    <a:pt x="356581" y="241551"/>
                  </a:moveTo>
                  <a:lnTo>
                    <a:pt x="321355" y="241551"/>
                  </a:lnTo>
                  <a:lnTo>
                    <a:pt x="321355" y="208600"/>
                  </a:lnTo>
                  <a:cubicBezTo>
                    <a:pt x="325799" y="203494"/>
                    <a:pt x="332185" y="200575"/>
                    <a:pt x="338968" y="200575"/>
                  </a:cubicBezTo>
                  <a:cubicBezTo>
                    <a:pt x="341947" y="200575"/>
                    <a:pt x="344358" y="198160"/>
                    <a:pt x="344358" y="195186"/>
                  </a:cubicBezTo>
                  <a:lnTo>
                    <a:pt x="344358" y="103166"/>
                  </a:lnTo>
                  <a:cubicBezTo>
                    <a:pt x="344358" y="100188"/>
                    <a:pt x="341942" y="97773"/>
                    <a:pt x="338968" y="97773"/>
                  </a:cubicBezTo>
                  <a:cubicBezTo>
                    <a:pt x="326083" y="97773"/>
                    <a:pt x="315605" y="87291"/>
                    <a:pt x="315605" y="74410"/>
                  </a:cubicBezTo>
                  <a:cubicBezTo>
                    <a:pt x="315605" y="71431"/>
                    <a:pt x="313190" y="69021"/>
                    <a:pt x="310211" y="69021"/>
                  </a:cubicBezTo>
                  <a:lnTo>
                    <a:pt x="103167" y="69021"/>
                  </a:lnTo>
                  <a:cubicBezTo>
                    <a:pt x="100188" y="69021"/>
                    <a:pt x="97777" y="71436"/>
                    <a:pt x="97777" y="74410"/>
                  </a:cubicBezTo>
                  <a:cubicBezTo>
                    <a:pt x="97777" y="80961"/>
                    <a:pt x="94998" y="87257"/>
                    <a:pt x="90154" y="91676"/>
                  </a:cubicBezTo>
                  <a:cubicBezTo>
                    <a:pt x="90032" y="91786"/>
                    <a:pt x="89922" y="91905"/>
                    <a:pt x="89811" y="92023"/>
                  </a:cubicBezTo>
                  <a:lnTo>
                    <a:pt x="56801" y="92023"/>
                  </a:lnTo>
                  <a:lnTo>
                    <a:pt x="56801" y="56797"/>
                  </a:lnTo>
                  <a:lnTo>
                    <a:pt x="356585" y="56797"/>
                  </a:lnTo>
                  <a:lnTo>
                    <a:pt x="356585" y="2415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494;p34">
              <a:extLst>
                <a:ext uri="{FF2B5EF4-FFF2-40B4-BE49-F238E27FC236}">
                  <a16:creationId xmlns:a16="http://schemas.microsoft.com/office/drawing/2014/main" id="{CA33E600-10A5-4E18-0EBB-7E33A80ED0DD}"/>
                </a:ext>
              </a:extLst>
            </p:cNvPr>
            <p:cNvSpPr/>
            <p:nvPr/>
          </p:nvSpPr>
          <p:spPr>
            <a:xfrm>
              <a:off x="9408601" y="2389944"/>
              <a:ext cx="10783" cy="10783"/>
            </a:xfrm>
            <a:custGeom>
              <a:avLst/>
              <a:gdLst/>
              <a:ahLst/>
              <a:cxnLst/>
              <a:rect l="l" t="t" r="r" b="b"/>
              <a:pathLst>
                <a:path w="10783" h="10783" extrusionOk="0">
                  <a:moveTo>
                    <a:pt x="10783" y="5389"/>
                  </a:moveTo>
                  <a:cubicBezTo>
                    <a:pt x="10783" y="8368"/>
                    <a:pt x="8368" y="10783"/>
                    <a:pt x="5393" y="10783"/>
                  </a:cubicBezTo>
                  <a:cubicBezTo>
                    <a:pt x="2415" y="10783"/>
                    <a:pt x="0" y="8368"/>
                    <a:pt x="0" y="5389"/>
                  </a:cubicBezTo>
                  <a:cubicBezTo>
                    <a:pt x="0" y="2411"/>
                    <a:pt x="2415" y="0"/>
                    <a:pt x="5393" y="0"/>
                  </a:cubicBezTo>
                  <a:cubicBezTo>
                    <a:pt x="8368" y="0"/>
                    <a:pt x="10783" y="2411"/>
                    <a:pt x="10783" y="5389"/>
                  </a:cubicBezTo>
                  <a:lnTo>
                    <a:pt x="10783" y="53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495;p34">
              <a:extLst>
                <a:ext uri="{FF2B5EF4-FFF2-40B4-BE49-F238E27FC236}">
                  <a16:creationId xmlns:a16="http://schemas.microsoft.com/office/drawing/2014/main" id="{6005F051-6DFE-10CD-2AB4-C581794EA5AA}"/>
                </a:ext>
              </a:extLst>
            </p:cNvPr>
            <p:cNvSpPr/>
            <p:nvPr/>
          </p:nvSpPr>
          <p:spPr>
            <a:xfrm>
              <a:off x="9408601" y="2539472"/>
              <a:ext cx="10783" cy="10787"/>
            </a:xfrm>
            <a:custGeom>
              <a:avLst/>
              <a:gdLst/>
              <a:ahLst/>
              <a:cxnLst/>
              <a:rect l="l" t="t" r="r" b="b"/>
              <a:pathLst>
                <a:path w="10783" h="10787" extrusionOk="0">
                  <a:moveTo>
                    <a:pt x="10783" y="5394"/>
                  </a:moveTo>
                  <a:cubicBezTo>
                    <a:pt x="10783" y="8372"/>
                    <a:pt x="8368" y="10787"/>
                    <a:pt x="5393" y="10787"/>
                  </a:cubicBezTo>
                  <a:cubicBezTo>
                    <a:pt x="2415" y="10787"/>
                    <a:pt x="0" y="8372"/>
                    <a:pt x="0" y="5394"/>
                  </a:cubicBezTo>
                  <a:cubicBezTo>
                    <a:pt x="0" y="2415"/>
                    <a:pt x="2415" y="0"/>
                    <a:pt x="5393" y="0"/>
                  </a:cubicBezTo>
                  <a:cubicBezTo>
                    <a:pt x="8368" y="4"/>
                    <a:pt x="10783" y="2419"/>
                    <a:pt x="10783" y="5394"/>
                  </a:cubicBezTo>
                  <a:lnTo>
                    <a:pt x="10783" y="53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496;p34">
              <a:extLst>
                <a:ext uri="{FF2B5EF4-FFF2-40B4-BE49-F238E27FC236}">
                  <a16:creationId xmlns:a16="http://schemas.microsoft.com/office/drawing/2014/main" id="{45EC7C79-D0DA-8A86-9753-7CDCE14B9522}"/>
                </a:ext>
              </a:extLst>
            </p:cNvPr>
            <p:cNvSpPr/>
            <p:nvPr/>
          </p:nvSpPr>
          <p:spPr>
            <a:xfrm>
              <a:off x="9144038" y="2389944"/>
              <a:ext cx="10787" cy="10783"/>
            </a:xfrm>
            <a:custGeom>
              <a:avLst/>
              <a:gdLst/>
              <a:ahLst/>
              <a:cxnLst/>
              <a:rect l="l" t="t" r="r" b="b"/>
              <a:pathLst>
                <a:path w="10787" h="10783" extrusionOk="0">
                  <a:moveTo>
                    <a:pt x="10787" y="5389"/>
                  </a:moveTo>
                  <a:cubicBezTo>
                    <a:pt x="10787" y="8368"/>
                    <a:pt x="8372" y="10783"/>
                    <a:pt x="5393" y="10783"/>
                  </a:cubicBezTo>
                  <a:cubicBezTo>
                    <a:pt x="2415" y="10783"/>
                    <a:pt x="0" y="8368"/>
                    <a:pt x="0" y="5389"/>
                  </a:cubicBezTo>
                  <a:cubicBezTo>
                    <a:pt x="0" y="2411"/>
                    <a:pt x="2415" y="0"/>
                    <a:pt x="5393" y="0"/>
                  </a:cubicBezTo>
                  <a:cubicBezTo>
                    <a:pt x="8372" y="0"/>
                    <a:pt x="10787" y="2411"/>
                    <a:pt x="10787" y="5389"/>
                  </a:cubicBezTo>
                  <a:lnTo>
                    <a:pt x="10787" y="53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497;p34">
              <a:extLst>
                <a:ext uri="{FF2B5EF4-FFF2-40B4-BE49-F238E27FC236}">
                  <a16:creationId xmlns:a16="http://schemas.microsoft.com/office/drawing/2014/main" id="{7938CD61-3DEC-519F-EE21-C0F01AB46953}"/>
                </a:ext>
              </a:extLst>
            </p:cNvPr>
            <p:cNvSpPr/>
            <p:nvPr/>
          </p:nvSpPr>
          <p:spPr>
            <a:xfrm>
              <a:off x="9098033" y="2435954"/>
              <a:ext cx="275336" cy="160315"/>
            </a:xfrm>
            <a:custGeom>
              <a:avLst/>
              <a:gdLst/>
              <a:ahLst/>
              <a:cxnLst/>
              <a:rect l="l" t="t" r="r" b="b"/>
              <a:pathLst>
                <a:path w="275336" h="160315" extrusionOk="0">
                  <a:moveTo>
                    <a:pt x="28757" y="5390"/>
                  </a:moveTo>
                  <a:cubicBezTo>
                    <a:pt x="28757" y="18274"/>
                    <a:pt x="18278" y="28752"/>
                    <a:pt x="5393" y="28752"/>
                  </a:cubicBezTo>
                  <a:cubicBezTo>
                    <a:pt x="2415" y="28752"/>
                    <a:pt x="0" y="31167"/>
                    <a:pt x="0" y="34146"/>
                  </a:cubicBezTo>
                  <a:lnTo>
                    <a:pt x="0" y="126165"/>
                  </a:lnTo>
                  <a:cubicBezTo>
                    <a:pt x="0" y="129144"/>
                    <a:pt x="2415" y="131559"/>
                    <a:pt x="5393" y="131559"/>
                  </a:cubicBezTo>
                  <a:cubicBezTo>
                    <a:pt x="18278" y="131559"/>
                    <a:pt x="28757" y="142041"/>
                    <a:pt x="28757" y="154922"/>
                  </a:cubicBezTo>
                  <a:cubicBezTo>
                    <a:pt x="28757" y="157900"/>
                    <a:pt x="31172" y="160315"/>
                    <a:pt x="34150" y="160315"/>
                  </a:cubicBezTo>
                  <a:lnTo>
                    <a:pt x="241191" y="160315"/>
                  </a:lnTo>
                  <a:cubicBezTo>
                    <a:pt x="244174" y="160315"/>
                    <a:pt x="246584" y="157900"/>
                    <a:pt x="246584" y="154922"/>
                  </a:cubicBezTo>
                  <a:cubicBezTo>
                    <a:pt x="246584" y="142041"/>
                    <a:pt x="257063" y="131559"/>
                    <a:pt x="269947" y="131559"/>
                  </a:cubicBezTo>
                  <a:cubicBezTo>
                    <a:pt x="272926" y="131559"/>
                    <a:pt x="275337" y="129144"/>
                    <a:pt x="275337" y="126165"/>
                  </a:cubicBezTo>
                  <a:lnTo>
                    <a:pt x="275337" y="34146"/>
                  </a:lnTo>
                  <a:cubicBezTo>
                    <a:pt x="275337" y="31167"/>
                    <a:pt x="272922" y="28752"/>
                    <a:pt x="269947" y="28752"/>
                  </a:cubicBezTo>
                  <a:cubicBezTo>
                    <a:pt x="257063" y="28752"/>
                    <a:pt x="246584" y="18270"/>
                    <a:pt x="246584" y="5390"/>
                  </a:cubicBezTo>
                  <a:cubicBezTo>
                    <a:pt x="246584" y="2411"/>
                    <a:pt x="244170" y="0"/>
                    <a:pt x="241191" y="0"/>
                  </a:cubicBezTo>
                  <a:lnTo>
                    <a:pt x="34150" y="0"/>
                  </a:lnTo>
                  <a:cubicBezTo>
                    <a:pt x="31167" y="0"/>
                    <a:pt x="28757" y="2415"/>
                    <a:pt x="28757" y="5390"/>
                  </a:cubicBezTo>
                  <a:lnTo>
                    <a:pt x="28757" y="5390"/>
                  </a:lnTo>
                  <a:close/>
                  <a:moveTo>
                    <a:pt x="236225" y="10783"/>
                  </a:moveTo>
                  <a:cubicBezTo>
                    <a:pt x="238539" y="25299"/>
                    <a:pt x="250038" y="36798"/>
                    <a:pt x="264554" y="39112"/>
                  </a:cubicBezTo>
                  <a:lnTo>
                    <a:pt x="264554" y="121199"/>
                  </a:lnTo>
                  <a:cubicBezTo>
                    <a:pt x="250038" y="123513"/>
                    <a:pt x="238539" y="135012"/>
                    <a:pt x="236225" y="149532"/>
                  </a:cubicBezTo>
                  <a:lnTo>
                    <a:pt x="39112" y="149532"/>
                  </a:lnTo>
                  <a:cubicBezTo>
                    <a:pt x="36798" y="135012"/>
                    <a:pt x="25299" y="123513"/>
                    <a:pt x="10779" y="121199"/>
                  </a:cubicBezTo>
                  <a:lnTo>
                    <a:pt x="10779" y="39116"/>
                  </a:lnTo>
                  <a:cubicBezTo>
                    <a:pt x="25299" y="36802"/>
                    <a:pt x="36798" y="25303"/>
                    <a:pt x="39112" y="10783"/>
                  </a:cubicBezTo>
                  <a:lnTo>
                    <a:pt x="236225" y="107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498;p34">
              <a:extLst>
                <a:ext uri="{FF2B5EF4-FFF2-40B4-BE49-F238E27FC236}">
                  <a16:creationId xmlns:a16="http://schemas.microsoft.com/office/drawing/2014/main" id="{D17FBD87-3803-3F07-3543-69BA625AA014}"/>
                </a:ext>
              </a:extLst>
            </p:cNvPr>
            <p:cNvSpPr/>
            <p:nvPr/>
          </p:nvSpPr>
          <p:spPr>
            <a:xfrm>
              <a:off x="9207301" y="2458948"/>
              <a:ext cx="56792" cy="114314"/>
            </a:xfrm>
            <a:custGeom>
              <a:avLst/>
              <a:gdLst/>
              <a:ahLst/>
              <a:cxnLst/>
              <a:rect l="l" t="t" r="r" b="b"/>
              <a:pathLst>
                <a:path w="56792" h="114314" extrusionOk="0">
                  <a:moveTo>
                    <a:pt x="31278" y="92028"/>
                  </a:moveTo>
                  <a:lnTo>
                    <a:pt x="22651" y="92028"/>
                  </a:lnTo>
                  <a:cubicBezTo>
                    <a:pt x="16109" y="92028"/>
                    <a:pt x="10787" y="86706"/>
                    <a:pt x="10787" y="80164"/>
                  </a:cubicBezTo>
                  <a:cubicBezTo>
                    <a:pt x="10787" y="77185"/>
                    <a:pt x="8373" y="74770"/>
                    <a:pt x="5394" y="74770"/>
                  </a:cubicBezTo>
                  <a:cubicBezTo>
                    <a:pt x="2415" y="74770"/>
                    <a:pt x="0" y="77185"/>
                    <a:pt x="0" y="80164"/>
                  </a:cubicBezTo>
                  <a:cubicBezTo>
                    <a:pt x="0" y="92650"/>
                    <a:pt x="10161" y="102811"/>
                    <a:pt x="22647" y="102811"/>
                  </a:cubicBezTo>
                  <a:lnTo>
                    <a:pt x="23003" y="102811"/>
                  </a:lnTo>
                  <a:lnTo>
                    <a:pt x="23003" y="108920"/>
                  </a:lnTo>
                  <a:cubicBezTo>
                    <a:pt x="23003" y="111899"/>
                    <a:pt x="25422" y="114314"/>
                    <a:pt x="28397" y="114314"/>
                  </a:cubicBezTo>
                  <a:cubicBezTo>
                    <a:pt x="31371" y="114314"/>
                    <a:pt x="33790" y="111899"/>
                    <a:pt x="33790" y="108920"/>
                  </a:cubicBezTo>
                  <a:lnTo>
                    <a:pt x="33790" y="102684"/>
                  </a:lnTo>
                  <a:cubicBezTo>
                    <a:pt x="46683" y="101417"/>
                    <a:pt x="56793" y="90515"/>
                    <a:pt x="56793" y="77287"/>
                  </a:cubicBezTo>
                  <a:cubicBezTo>
                    <a:pt x="56793" y="63216"/>
                    <a:pt x="45345" y="51768"/>
                    <a:pt x="31273" y="51768"/>
                  </a:cubicBezTo>
                  <a:lnTo>
                    <a:pt x="25520" y="51768"/>
                  </a:lnTo>
                  <a:cubicBezTo>
                    <a:pt x="17393" y="51768"/>
                    <a:pt x="10779" y="45158"/>
                    <a:pt x="10779" y="37027"/>
                  </a:cubicBezTo>
                  <a:cubicBezTo>
                    <a:pt x="10779" y="28905"/>
                    <a:pt x="17389" y="22291"/>
                    <a:pt x="25520" y="22291"/>
                  </a:cubicBezTo>
                  <a:lnTo>
                    <a:pt x="34146" y="22291"/>
                  </a:lnTo>
                  <a:cubicBezTo>
                    <a:pt x="40688" y="22291"/>
                    <a:pt x="46009" y="27612"/>
                    <a:pt x="46009" y="34154"/>
                  </a:cubicBezTo>
                  <a:lnTo>
                    <a:pt x="46009" y="39904"/>
                  </a:lnTo>
                  <a:cubicBezTo>
                    <a:pt x="46009" y="42883"/>
                    <a:pt x="48425" y="45298"/>
                    <a:pt x="51403" y="45298"/>
                  </a:cubicBezTo>
                  <a:cubicBezTo>
                    <a:pt x="54382" y="45298"/>
                    <a:pt x="56793" y="42883"/>
                    <a:pt x="56793" y="39904"/>
                  </a:cubicBezTo>
                  <a:lnTo>
                    <a:pt x="56793" y="34154"/>
                  </a:lnTo>
                  <a:cubicBezTo>
                    <a:pt x="56793" y="21664"/>
                    <a:pt x="46633" y="11508"/>
                    <a:pt x="34146" y="11508"/>
                  </a:cubicBezTo>
                  <a:lnTo>
                    <a:pt x="33790" y="11508"/>
                  </a:lnTo>
                  <a:lnTo>
                    <a:pt x="33790" y="5394"/>
                  </a:lnTo>
                  <a:cubicBezTo>
                    <a:pt x="33790" y="2415"/>
                    <a:pt x="31371" y="0"/>
                    <a:pt x="28397" y="0"/>
                  </a:cubicBezTo>
                  <a:cubicBezTo>
                    <a:pt x="25418" y="0"/>
                    <a:pt x="23003" y="2415"/>
                    <a:pt x="23003" y="5394"/>
                  </a:cubicBezTo>
                  <a:lnTo>
                    <a:pt x="23003" y="11631"/>
                  </a:lnTo>
                  <a:cubicBezTo>
                    <a:pt x="10110" y="12897"/>
                    <a:pt x="0" y="23804"/>
                    <a:pt x="0" y="37027"/>
                  </a:cubicBezTo>
                  <a:cubicBezTo>
                    <a:pt x="0" y="51102"/>
                    <a:pt x="11449" y="62551"/>
                    <a:pt x="25520" y="62551"/>
                  </a:cubicBezTo>
                  <a:lnTo>
                    <a:pt x="31273" y="62551"/>
                  </a:lnTo>
                  <a:cubicBezTo>
                    <a:pt x="39400" y="62551"/>
                    <a:pt x="46014" y="69160"/>
                    <a:pt x="46014" y="77287"/>
                  </a:cubicBezTo>
                  <a:cubicBezTo>
                    <a:pt x="46018" y="85418"/>
                    <a:pt x="39404" y="92028"/>
                    <a:pt x="31278" y="92028"/>
                  </a:cubicBezTo>
                  <a:lnTo>
                    <a:pt x="31278" y="920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499;p34">
              <a:extLst>
                <a:ext uri="{FF2B5EF4-FFF2-40B4-BE49-F238E27FC236}">
                  <a16:creationId xmlns:a16="http://schemas.microsoft.com/office/drawing/2014/main" id="{5A248360-1035-C8C1-A288-577A65798B3D}"/>
                </a:ext>
              </a:extLst>
            </p:cNvPr>
            <p:cNvSpPr/>
            <p:nvPr/>
          </p:nvSpPr>
          <p:spPr>
            <a:xfrm>
              <a:off x="9362587" y="2435954"/>
              <a:ext cx="10783" cy="10783"/>
            </a:xfrm>
            <a:custGeom>
              <a:avLst/>
              <a:gdLst/>
              <a:ahLst/>
              <a:cxnLst/>
              <a:rect l="l" t="t" r="r" b="b"/>
              <a:pathLst>
                <a:path w="10783" h="10783" extrusionOk="0">
                  <a:moveTo>
                    <a:pt x="10783" y="5390"/>
                  </a:moveTo>
                  <a:cubicBezTo>
                    <a:pt x="10783" y="8368"/>
                    <a:pt x="8368" y="10783"/>
                    <a:pt x="5394" y="10783"/>
                  </a:cubicBezTo>
                  <a:cubicBezTo>
                    <a:pt x="2415" y="10783"/>
                    <a:pt x="0" y="8368"/>
                    <a:pt x="0" y="5390"/>
                  </a:cubicBezTo>
                  <a:cubicBezTo>
                    <a:pt x="0" y="2411"/>
                    <a:pt x="2415" y="0"/>
                    <a:pt x="5394" y="0"/>
                  </a:cubicBezTo>
                  <a:cubicBezTo>
                    <a:pt x="8373" y="0"/>
                    <a:pt x="10783" y="2415"/>
                    <a:pt x="10783" y="5390"/>
                  </a:cubicBezTo>
                  <a:lnTo>
                    <a:pt x="10783" y="53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500;p34">
              <a:extLst>
                <a:ext uri="{FF2B5EF4-FFF2-40B4-BE49-F238E27FC236}">
                  <a16:creationId xmlns:a16="http://schemas.microsoft.com/office/drawing/2014/main" id="{01A7218C-8464-CF7E-E499-B5778919CAEB}"/>
                </a:ext>
              </a:extLst>
            </p:cNvPr>
            <p:cNvSpPr/>
            <p:nvPr/>
          </p:nvSpPr>
          <p:spPr>
            <a:xfrm>
              <a:off x="9362587" y="2585486"/>
              <a:ext cx="10783" cy="10787"/>
            </a:xfrm>
            <a:custGeom>
              <a:avLst/>
              <a:gdLst/>
              <a:ahLst/>
              <a:cxnLst/>
              <a:rect l="l" t="t" r="r" b="b"/>
              <a:pathLst>
                <a:path w="10783" h="10787" extrusionOk="0">
                  <a:moveTo>
                    <a:pt x="10783" y="5394"/>
                  </a:moveTo>
                  <a:cubicBezTo>
                    <a:pt x="10783" y="8372"/>
                    <a:pt x="8368" y="10787"/>
                    <a:pt x="5394" y="10787"/>
                  </a:cubicBezTo>
                  <a:cubicBezTo>
                    <a:pt x="2415" y="10787"/>
                    <a:pt x="0" y="8372"/>
                    <a:pt x="0" y="5394"/>
                  </a:cubicBezTo>
                  <a:cubicBezTo>
                    <a:pt x="0" y="2415"/>
                    <a:pt x="2415" y="0"/>
                    <a:pt x="5394" y="0"/>
                  </a:cubicBezTo>
                  <a:cubicBezTo>
                    <a:pt x="8373" y="0"/>
                    <a:pt x="10783" y="2415"/>
                    <a:pt x="10783" y="5394"/>
                  </a:cubicBezTo>
                  <a:lnTo>
                    <a:pt x="10783" y="53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501;p34">
              <a:extLst>
                <a:ext uri="{FF2B5EF4-FFF2-40B4-BE49-F238E27FC236}">
                  <a16:creationId xmlns:a16="http://schemas.microsoft.com/office/drawing/2014/main" id="{11A0F9A1-C9E3-A5AE-0914-2869D34CD1F4}"/>
                </a:ext>
              </a:extLst>
            </p:cNvPr>
            <p:cNvSpPr/>
            <p:nvPr/>
          </p:nvSpPr>
          <p:spPr>
            <a:xfrm>
              <a:off x="9098029" y="2435954"/>
              <a:ext cx="10787" cy="10783"/>
            </a:xfrm>
            <a:custGeom>
              <a:avLst/>
              <a:gdLst/>
              <a:ahLst/>
              <a:cxnLst/>
              <a:rect l="l" t="t" r="r" b="b"/>
              <a:pathLst>
                <a:path w="10787" h="10783" extrusionOk="0">
                  <a:moveTo>
                    <a:pt x="10787" y="5390"/>
                  </a:moveTo>
                  <a:cubicBezTo>
                    <a:pt x="10787" y="8368"/>
                    <a:pt x="8372" y="10783"/>
                    <a:pt x="5393" y="10783"/>
                  </a:cubicBezTo>
                  <a:cubicBezTo>
                    <a:pt x="2415" y="10783"/>
                    <a:pt x="0" y="8368"/>
                    <a:pt x="0" y="5390"/>
                  </a:cubicBezTo>
                  <a:cubicBezTo>
                    <a:pt x="0" y="2411"/>
                    <a:pt x="2415" y="0"/>
                    <a:pt x="5393" y="0"/>
                  </a:cubicBezTo>
                  <a:cubicBezTo>
                    <a:pt x="8372" y="0"/>
                    <a:pt x="10787" y="2415"/>
                    <a:pt x="10787" y="5390"/>
                  </a:cubicBezTo>
                  <a:lnTo>
                    <a:pt x="10787" y="53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2502;p34">
              <a:extLst>
                <a:ext uri="{FF2B5EF4-FFF2-40B4-BE49-F238E27FC236}">
                  <a16:creationId xmlns:a16="http://schemas.microsoft.com/office/drawing/2014/main" id="{BFF2C7D5-67F3-85D3-4992-19FA6A0CC0FE}"/>
                </a:ext>
              </a:extLst>
            </p:cNvPr>
            <p:cNvSpPr/>
            <p:nvPr/>
          </p:nvSpPr>
          <p:spPr>
            <a:xfrm>
              <a:off x="9098029" y="2585486"/>
              <a:ext cx="10787" cy="10787"/>
            </a:xfrm>
            <a:custGeom>
              <a:avLst/>
              <a:gdLst/>
              <a:ahLst/>
              <a:cxnLst/>
              <a:rect l="l" t="t" r="r" b="b"/>
              <a:pathLst>
                <a:path w="10787" h="10787" extrusionOk="0">
                  <a:moveTo>
                    <a:pt x="10787" y="5394"/>
                  </a:moveTo>
                  <a:cubicBezTo>
                    <a:pt x="10787" y="8372"/>
                    <a:pt x="8372" y="10787"/>
                    <a:pt x="5393" y="10787"/>
                  </a:cubicBezTo>
                  <a:cubicBezTo>
                    <a:pt x="2415" y="10787"/>
                    <a:pt x="0" y="8372"/>
                    <a:pt x="0" y="5394"/>
                  </a:cubicBezTo>
                  <a:cubicBezTo>
                    <a:pt x="0" y="2415"/>
                    <a:pt x="2415" y="0"/>
                    <a:pt x="5393" y="0"/>
                  </a:cubicBezTo>
                  <a:cubicBezTo>
                    <a:pt x="8372" y="0"/>
                    <a:pt x="10787" y="2415"/>
                    <a:pt x="10787" y="5394"/>
                  </a:cubicBezTo>
                  <a:lnTo>
                    <a:pt x="10787" y="53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7" name="Google Shape;1877;p34">
            <a:extLst>
              <a:ext uri="{FF2B5EF4-FFF2-40B4-BE49-F238E27FC236}">
                <a16:creationId xmlns:a16="http://schemas.microsoft.com/office/drawing/2014/main" id="{BFF4FAE3-2BEF-BBE8-CAAB-9D2652F0C5ED}"/>
              </a:ext>
            </a:extLst>
          </p:cNvPr>
          <p:cNvGrpSpPr/>
          <p:nvPr/>
        </p:nvGrpSpPr>
        <p:grpSpPr>
          <a:xfrm>
            <a:off x="4368128" y="2539712"/>
            <a:ext cx="407984" cy="409050"/>
            <a:chOff x="7673996" y="878062"/>
            <a:chExt cx="374503" cy="375482"/>
          </a:xfrm>
        </p:grpSpPr>
        <p:sp>
          <p:nvSpPr>
            <p:cNvPr id="578" name="Google Shape;1878;p34">
              <a:extLst>
                <a:ext uri="{FF2B5EF4-FFF2-40B4-BE49-F238E27FC236}">
                  <a16:creationId xmlns:a16="http://schemas.microsoft.com/office/drawing/2014/main" id="{4FC44C47-5B06-A3CD-6D5E-5F092B12F5E9}"/>
                </a:ext>
              </a:extLst>
            </p:cNvPr>
            <p:cNvSpPr/>
            <p:nvPr/>
          </p:nvSpPr>
          <p:spPr>
            <a:xfrm>
              <a:off x="7878838" y="883557"/>
              <a:ext cx="164162" cy="223776"/>
            </a:xfrm>
            <a:custGeom>
              <a:avLst/>
              <a:gdLst/>
              <a:ahLst/>
              <a:cxnLst/>
              <a:rect l="l" t="t" r="r" b="b"/>
              <a:pathLst>
                <a:path w="164162" h="223776" extrusionOk="0">
                  <a:moveTo>
                    <a:pt x="0" y="82083"/>
                  </a:moveTo>
                  <a:cubicBezTo>
                    <a:pt x="0" y="36747"/>
                    <a:pt x="36747" y="0"/>
                    <a:pt x="82079" y="0"/>
                  </a:cubicBezTo>
                  <a:cubicBezTo>
                    <a:pt x="127411" y="0"/>
                    <a:pt x="164162" y="36752"/>
                    <a:pt x="164162" y="82083"/>
                  </a:cubicBezTo>
                  <a:cubicBezTo>
                    <a:pt x="164162" y="127419"/>
                    <a:pt x="82083" y="223777"/>
                    <a:pt x="82083" y="223777"/>
                  </a:cubicBezTo>
                  <a:cubicBezTo>
                    <a:pt x="82083" y="223777"/>
                    <a:pt x="0" y="127419"/>
                    <a:pt x="0" y="82083"/>
                  </a:cubicBezTo>
                  <a:lnTo>
                    <a:pt x="0" y="8208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1879;p34">
              <a:extLst>
                <a:ext uri="{FF2B5EF4-FFF2-40B4-BE49-F238E27FC236}">
                  <a16:creationId xmlns:a16="http://schemas.microsoft.com/office/drawing/2014/main" id="{D4A8258A-C6E7-3F86-CC06-CE5EFDBFCCB5}"/>
                </a:ext>
              </a:extLst>
            </p:cNvPr>
            <p:cNvSpPr/>
            <p:nvPr/>
          </p:nvSpPr>
          <p:spPr>
            <a:xfrm>
              <a:off x="7878842" y="883553"/>
              <a:ext cx="90879" cy="223772"/>
            </a:xfrm>
            <a:custGeom>
              <a:avLst/>
              <a:gdLst/>
              <a:ahLst/>
              <a:cxnLst/>
              <a:rect l="l" t="t" r="r" b="b"/>
              <a:pathLst>
                <a:path w="90879" h="223772" extrusionOk="0">
                  <a:moveTo>
                    <a:pt x="17588" y="82088"/>
                  </a:moveTo>
                  <a:cubicBezTo>
                    <a:pt x="17588" y="39726"/>
                    <a:pt x="49679" y="4864"/>
                    <a:pt x="90879" y="470"/>
                  </a:cubicBezTo>
                  <a:cubicBezTo>
                    <a:pt x="87990" y="161"/>
                    <a:pt x="85054" y="0"/>
                    <a:pt x="82084" y="0"/>
                  </a:cubicBezTo>
                  <a:cubicBezTo>
                    <a:pt x="36748" y="0"/>
                    <a:pt x="0" y="36752"/>
                    <a:pt x="0" y="82079"/>
                  </a:cubicBezTo>
                  <a:cubicBezTo>
                    <a:pt x="0" y="127415"/>
                    <a:pt x="82084" y="223773"/>
                    <a:pt x="82084" y="223773"/>
                  </a:cubicBezTo>
                  <a:cubicBezTo>
                    <a:pt x="82084" y="223773"/>
                    <a:pt x="85473" y="219790"/>
                    <a:pt x="90879" y="213066"/>
                  </a:cubicBezTo>
                  <a:cubicBezTo>
                    <a:pt x="69690" y="186720"/>
                    <a:pt x="17588" y="118208"/>
                    <a:pt x="17588" y="82088"/>
                  </a:cubicBezTo>
                  <a:lnTo>
                    <a:pt x="17588" y="82088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1880;p34">
              <a:extLst>
                <a:ext uri="{FF2B5EF4-FFF2-40B4-BE49-F238E27FC236}">
                  <a16:creationId xmlns:a16="http://schemas.microsoft.com/office/drawing/2014/main" id="{2EDD00AF-EAE6-0034-7BFF-AF6FE456DCF1}"/>
                </a:ext>
              </a:extLst>
            </p:cNvPr>
            <p:cNvSpPr/>
            <p:nvPr/>
          </p:nvSpPr>
          <p:spPr>
            <a:xfrm>
              <a:off x="7902294" y="907009"/>
              <a:ext cx="117262" cy="117263"/>
            </a:xfrm>
            <a:custGeom>
              <a:avLst/>
              <a:gdLst/>
              <a:ahLst/>
              <a:cxnLst/>
              <a:rect l="l" t="t" r="r" b="b"/>
              <a:pathLst>
                <a:path w="117262" h="117263" extrusionOk="0">
                  <a:moveTo>
                    <a:pt x="117263" y="58632"/>
                  </a:moveTo>
                  <a:cubicBezTo>
                    <a:pt x="117263" y="91011"/>
                    <a:pt x="91011" y="117263"/>
                    <a:pt x="58631" y="117263"/>
                  </a:cubicBezTo>
                  <a:cubicBezTo>
                    <a:pt x="26248" y="117263"/>
                    <a:pt x="0" y="91011"/>
                    <a:pt x="0" y="58632"/>
                  </a:cubicBezTo>
                  <a:cubicBezTo>
                    <a:pt x="0" y="26248"/>
                    <a:pt x="26248" y="0"/>
                    <a:pt x="58631" y="0"/>
                  </a:cubicBezTo>
                  <a:cubicBezTo>
                    <a:pt x="91011" y="0"/>
                    <a:pt x="117263" y="26252"/>
                    <a:pt x="117263" y="58632"/>
                  </a:cubicBezTo>
                  <a:lnTo>
                    <a:pt x="117263" y="58632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1881;p34">
              <a:extLst>
                <a:ext uri="{FF2B5EF4-FFF2-40B4-BE49-F238E27FC236}">
                  <a16:creationId xmlns:a16="http://schemas.microsoft.com/office/drawing/2014/main" id="{377E3162-B07E-339B-3269-C0363D6A9B32}"/>
                </a:ext>
              </a:extLst>
            </p:cNvPr>
            <p:cNvSpPr/>
            <p:nvPr/>
          </p:nvSpPr>
          <p:spPr>
            <a:xfrm>
              <a:off x="7679492" y="1142509"/>
              <a:ext cx="140714" cy="105535"/>
            </a:xfrm>
            <a:custGeom>
              <a:avLst/>
              <a:gdLst/>
              <a:ahLst/>
              <a:cxnLst/>
              <a:rect l="l" t="t" r="r" b="b"/>
              <a:pathLst>
                <a:path w="140714" h="105535" extrusionOk="0">
                  <a:moveTo>
                    <a:pt x="0" y="0"/>
                  </a:moveTo>
                  <a:lnTo>
                    <a:pt x="140715" y="0"/>
                  </a:lnTo>
                  <a:lnTo>
                    <a:pt x="140715" y="105535"/>
                  </a:lnTo>
                  <a:lnTo>
                    <a:pt x="0" y="105535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1882;p34">
              <a:extLst>
                <a:ext uri="{FF2B5EF4-FFF2-40B4-BE49-F238E27FC236}">
                  <a16:creationId xmlns:a16="http://schemas.microsoft.com/office/drawing/2014/main" id="{647C5BF7-483B-7F30-BBB3-BDABAAB15C21}"/>
                </a:ext>
              </a:extLst>
            </p:cNvPr>
            <p:cNvSpPr/>
            <p:nvPr/>
          </p:nvSpPr>
          <p:spPr>
            <a:xfrm>
              <a:off x="7679492" y="1142509"/>
              <a:ext cx="17587" cy="105535"/>
            </a:xfrm>
            <a:custGeom>
              <a:avLst/>
              <a:gdLst/>
              <a:ahLst/>
              <a:cxnLst/>
              <a:rect l="l" t="t" r="r" b="b"/>
              <a:pathLst>
                <a:path w="17587" h="105535" extrusionOk="0">
                  <a:moveTo>
                    <a:pt x="0" y="0"/>
                  </a:moveTo>
                  <a:lnTo>
                    <a:pt x="17588" y="0"/>
                  </a:lnTo>
                  <a:lnTo>
                    <a:pt x="17588" y="105535"/>
                  </a:lnTo>
                  <a:lnTo>
                    <a:pt x="0" y="105535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1883;p34">
              <a:extLst>
                <a:ext uri="{FF2B5EF4-FFF2-40B4-BE49-F238E27FC236}">
                  <a16:creationId xmlns:a16="http://schemas.microsoft.com/office/drawing/2014/main" id="{1AB58DFB-1A53-3DC2-9A48-A8895B5600C1}"/>
                </a:ext>
              </a:extLst>
            </p:cNvPr>
            <p:cNvSpPr/>
            <p:nvPr/>
          </p:nvSpPr>
          <p:spPr>
            <a:xfrm>
              <a:off x="7679496" y="1066290"/>
              <a:ext cx="140710" cy="76219"/>
            </a:xfrm>
            <a:custGeom>
              <a:avLst/>
              <a:gdLst/>
              <a:ahLst/>
              <a:cxnLst/>
              <a:rect l="l" t="t" r="r" b="b"/>
              <a:pathLst>
                <a:path w="140710" h="76219" extrusionOk="0">
                  <a:moveTo>
                    <a:pt x="140711" y="76219"/>
                  </a:moveTo>
                  <a:lnTo>
                    <a:pt x="70356" y="0"/>
                  </a:lnTo>
                  <a:lnTo>
                    <a:pt x="0" y="76219"/>
                  </a:lnTo>
                  <a:lnTo>
                    <a:pt x="140711" y="76219"/>
                  </a:lnTo>
                  <a:close/>
                </a:path>
              </a:pathLst>
            </a:custGeom>
            <a:solidFill>
              <a:srgbClr val="E988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1884;p34">
              <a:extLst>
                <a:ext uri="{FF2B5EF4-FFF2-40B4-BE49-F238E27FC236}">
                  <a16:creationId xmlns:a16="http://schemas.microsoft.com/office/drawing/2014/main" id="{D35DC2ED-561E-93F1-F020-76E396F5E364}"/>
                </a:ext>
              </a:extLst>
            </p:cNvPr>
            <p:cNvSpPr/>
            <p:nvPr/>
          </p:nvSpPr>
          <p:spPr>
            <a:xfrm>
              <a:off x="7679491" y="1066290"/>
              <a:ext cx="79151" cy="76219"/>
            </a:xfrm>
            <a:custGeom>
              <a:avLst/>
              <a:gdLst/>
              <a:ahLst/>
              <a:cxnLst/>
              <a:rect l="l" t="t" r="r" b="b"/>
              <a:pathLst>
                <a:path w="79151" h="76219" extrusionOk="0">
                  <a:moveTo>
                    <a:pt x="70355" y="0"/>
                  </a:moveTo>
                  <a:lnTo>
                    <a:pt x="0" y="76219"/>
                  </a:lnTo>
                  <a:lnTo>
                    <a:pt x="17592" y="76219"/>
                  </a:lnTo>
                  <a:lnTo>
                    <a:pt x="79152" y="9529"/>
                  </a:lnTo>
                  <a:lnTo>
                    <a:pt x="70355" y="0"/>
                  </a:lnTo>
                  <a:close/>
                </a:path>
              </a:pathLst>
            </a:custGeom>
            <a:solidFill>
              <a:srgbClr val="E988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1885;p34">
              <a:extLst>
                <a:ext uri="{FF2B5EF4-FFF2-40B4-BE49-F238E27FC236}">
                  <a16:creationId xmlns:a16="http://schemas.microsoft.com/office/drawing/2014/main" id="{84D0557A-0660-DE2A-0F09-6B509F15CE57}"/>
                </a:ext>
              </a:extLst>
            </p:cNvPr>
            <p:cNvSpPr/>
            <p:nvPr/>
          </p:nvSpPr>
          <p:spPr>
            <a:xfrm>
              <a:off x="7732263" y="1183549"/>
              <a:ext cx="35179" cy="64495"/>
            </a:xfrm>
            <a:custGeom>
              <a:avLst/>
              <a:gdLst/>
              <a:ahLst/>
              <a:cxnLst/>
              <a:rect l="l" t="t" r="r" b="b"/>
              <a:pathLst>
                <a:path w="35179" h="64495" extrusionOk="0">
                  <a:moveTo>
                    <a:pt x="0" y="0"/>
                  </a:moveTo>
                  <a:lnTo>
                    <a:pt x="35180" y="0"/>
                  </a:lnTo>
                  <a:lnTo>
                    <a:pt x="35180" y="64496"/>
                  </a:lnTo>
                  <a:lnTo>
                    <a:pt x="0" y="64496"/>
                  </a:lnTo>
                  <a:close/>
                </a:path>
              </a:pathLst>
            </a:custGeom>
            <a:solidFill>
              <a:srgbClr val="4D647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1886;p34">
              <a:extLst>
                <a:ext uri="{FF2B5EF4-FFF2-40B4-BE49-F238E27FC236}">
                  <a16:creationId xmlns:a16="http://schemas.microsoft.com/office/drawing/2014/main" id="{A6777D46-75F5-A100-2A5B-53294CE497B7}"/>
                </a:ext>
              </a:extLst>
            </p:cNvPr>
            <p:cNvSpPr/>
            <p:nvPr/>
          </p:nvSpPr>
          <p:spPr>
            <a:xfrm>
              <a:off x="7873338" y="878062"/>
              <a:ext cx="175161" cy="234771"/>
            </a:xfrm>
            <a:custGeom>
              <a:avLst/>
              <a:gdLst/>
              <a:ahLst/>
              <a:cxnLst/>
              <a:rect l="l" t="t" r="r" b="b"/>
              <a:pathLst>
                <a:path w="175161" h="234771" extrusionOk="0">
                  <a:moveTo>
                    <a:pt x="87583" y="234772"/>
                  </a:moveTo>
                  <a:cubicBezTo>
                    <a:pt x="89189" y="234772"/>
                    <a:pt x="90718" y="234064"/>
                    <a:pt x="91765" y="232840"/>
                  </a:cubicBezTo>
                  <a:cubicBezTo>
                    <a:pt x="95171" y="228844"/>
                    <a:pt x="175162" y="134402"/>
                    <a:pt x="175162" y="87583"/>
                  </a:cubicBezTo>
                  <a:cubicBezTo>
                    <a:pt x="175162" y="39290"/>
                    <a:pt x="135876" y="0"/>
                    <a:pt x="87583" y="0"/>
                  </a:cubicBezTo>
                  <a:cubicBezTo>
                    <a:pt x="39290" y="0"/>
                    <a:pt x="0" y="39290"/>
                    <a:pt x="0" y="87583"/>
                  </a:cubicBezTo>
                  <a:cubicBezTo>
                    <a:pt x="0" y="134397"/>
                    <a:pt x="79990" y="228840"/>
                    <a:pt x="83397" y="232840"/>
                  </a:cubicBezTo>
                  <a:cubicBezTo>
                    <a:pt x="84444" y="234060"/>
                    <a:pt x="85973" y="234772"/>
                    <a:pt x="87583" y="234772"/>
                  </a:cubicBezTo>
                  <a:lnTo>
                    <a:pt x="87583" y="234772"/>
                  </a:lnTo>
                  <a:close/>
                  <a:moveTo>
                    <a:pt x="10995" y="87579"/>
                  </a:moveTo>
                  <a:cubicBezTo>
                    <a:pt x="10995" y="45344"/>
                    <a:pt x="45353" y="10991"/>
                    <a:pt x="87583" y="10991"/>
                  </a:cubicBezTo>
                  <a:cubicBezTo>
                    <a:pt x="129813" y="10991"/>
                    <a:pt x="164167" y="45348"/>
                    <a:pt x="164167" y="87579"/>
                  </a:cubicBezTo>
                  <a:cubicBezTo>
                    <a:pt x="164167" y="104980"/>
                    <a:pt x="150329" y="134258"/>
                    <a:pt x="124153" y="172225"/>
                  </a:cubicBezTo>
                  <a:cubicBezTo>
                    <a:pt x="109459" y="193537"/>
                    <a:pt x="94608" y="212104"/>
                    <a:pt x="87579" y="220667"/>
                  </a:cubicBezTo>
                  <a:cubicBezTo>
                    <a:pt x="80554" y="212100"/>
                    <a:pt x="65703" y="193537"/>
                    <a:pt x="51009" y="172225"/>
                  </a:cubicBezTo>
                  <a:cubicBezTo>
                    <a:pt x="24833" y="134258"/>
                    <a:pt x="10995" y="104984"/>
                    <a:pt x="10995" y="87579"/>
                  </a:cubicBezTo>
                  <a:lnTo>
                    <a:pt x="10995" y="87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1887;p34">
              <a:extLst>
                <a:ext uri="{FF2B5EF4-FFF2-40B4-BE49-F238E27FC236}">
                  <a16:creationId xmlns:a16="http://schemas.microsoft.com/office/drawing/2014/main" id="{4FD8FFB8-8554-ED2B-D267-F1AFD89C8048}"/>
                </a:ext>
              </a:extLst>
            </p:cNvPr>
            <p:cNvSpPr/>
            <p:nvPr/>
          </p:nvSpPr>
          <p:spPr>
            <a:xfrm>
              <a:off x="7896790" y="901513"/>
              <a:ext cx="128258" cy="128253"/>
            </a:xfrm>
            <a:custGeom>
              <a:avLst/>
              <a:gdLst/>
              <a:ahLst/>
              <a:cxnLst/>
              <a:rect l="l" t="t" r="r" b="b"/>
              <a:pathLst>
                <a:path w="128258" h="128253" extrusionOk="0">
                  <a:moveTo>
                    <a:pt x="128258" y="64127"/>
                  </a:moveTo>
                  <a:cubicBezTo>
                    <a:pt x="128258" y="51975"/>
                    <a:pt x="124843" y="40141"/>
                    <a:pt x="118377" y="29917"/>
                  </a:cubicBezTo>
                  <a:cubicBezTo>
                    <a:pt x="116754" y="27350"/>
                    <a:pt x="113361" y="26587"/>
                    <a:pt x="110797" y="28206"/>
                  </a:cubicBezTo>
                  <a:cubicBezTo>
                    <a:pt x="108230" y="29829"/>
                    <a:pt x="107463" y="33222"/>
                    <a:pt x="109086" y="35790"/>
                  </a:cubicBezTo>
                  <a:cubicBezTo>
                    <a:pt x="114437" y="44260"/>
                    <a:pt x="117263" y="54056"/>
                    <a:pt x="117263" y="64127"/>
                  </a:cubicBezTo>
                  <a:cubicBezTo>
                    <a:pt x="117263" y="93426"/>
                    <a:pt x="93430" y="117259"/>
                    <a:pt x="64131" y="117259"/>
                  </a:cubicBezTo>
                  <a:cubicBezTo>
                    <a:pt x="34832" y="117259"/>
                    <a:pt x="10995" y="93426"/>
                    <a:pt x="10995" y="64127"/>
                  </a:cubicBezTo>
                  <a:cubicBezTo>
                    <a:pt x="10995" y="34828"/>
                    <a:pt x="34832" y="10991"/>
                    <a:pt x="64131" y="10991"/>
                  </a:cubicBezTo>
                  <a:cubicBezTo>
                    <a:pt x="73495" y="10991"/>
                    <a:pt x="82706" y="13461"/>
                    <a:pt x="90752" y="18130"/>
                  </a:cubicBezTo>
                  <a:cubicBezTo>
                    <a:pt x="93345" y="19634"/>
                    <a:pt x="96764" y="18723"/>
                    <a:pt x="98264" y="16135"/>
                  </a:cubicBezTo>
                  <a:cubicBezTo>
                    <a:pt x="99768" y="13541"/>
                    <a:pt x="98858" y="10122"/>
                    <a:pt x="96269" y="8622"/>
                  </a:cubicBezTo>
                  <a:cubicBezTo>
                    <a:pt x="86541" y="2979"/>
                    <a:pt x="75431" y="0"/>
                    <a:pt x="64131" y="0"/>
                  </a:cubicBezTo>
                  <a:cubicBezTo>
                    <a:pt x="28769" y="0"/>
                    <a:pt x="0" y="28765"/>
                    <a:pt x="0" y="64127"/>
                  </a:cubicBezTo>
                  <a:cubicBezTo>
                    <a:pt x="0" y="99489"/>
                    <a:pt x="28769" y="128254"/>
                    <a:pt x="64131" y="128254"/>
                  </a:cubicBezTo>
                  <a:cubicBezTo>
                    <a:pt x="99493" y="128254"/>
                    <a:pt x="128258" y="99485"/>
                    <a:pt x="128258" y="64127"/>
                  </a:cubicBezTo>
                  <a:lnTo>
                    <a:pt x="128258" y="64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1888;p34">
              <a:extLst>
                <a:ext uri="{FF2B5EF4-FFF2-40B4-BE49-F238E27FC236}">
                  <a16:creationId xmlns:a16="http://schemas.microsoft.com/office/drawing/2014/main" id="{981083A4-5977-10B2-7C3B-D7F0CF1BBD23}"/>
                </a:ext>
              </a:extLst>
            </p:cNvPr>
            <p:cNvSpPr/>
            <p:nvPr/>
          </p:nvSpPr>
          <p:spPr>
            <a:xfrm>
              <a:off x="7940177" y="922033"/>
              <a:ext cx="41484" cy="87210"/>
            </a:xfrm>
            <a:custGeom>
              <a:avLst/>
              <a:gdLst/>
              <a:ahLst/>
              <a:cxnLst/>
              <a:rect l="l" t="t" r="r" b="b"/>
              <a:pathLst>
                <a:path w="41484" h="87210" extrusionOk="0">
                  <a:moveTo>
                    <a:pt x="35985" y="37671"/>
                  </a:moveTo>
                  <a:cubicBezTo>
                    <a:pt x="39023" y="37671"/>
                    <a:pt x="41480" y="35214"/>
                    <a:pt x="41480" y="32176"/>
                  </a:cubicBezTo>
                  <a:lnTo>
                    <a:pt x="41480" y="28363"/>
                  </a:lnTo>
                  <a:cubicBezTo>
                    <a:pt x="41480" y="19596"/>
                    <a:pt x="34786" y="12368"/>
                    <a:pt x="26236" y="11516"/>
                  </a:cubicBezTo>
                  <a:lnTo>
                    <a:pt x="26236" y="5495"/>
                  </a:lnTo>
                  <a:cubicBezTo>
                    <a:pt x="26236" y="2457"/>
                    <a:pt x="23778" y="0"/>
                    <a:pt x="20740" y="0"/>
                  </a:cubicBezTo>
                  <a:cubicBezTo>
                    <a:pt x="17706" y="0"/>
                    <a:pt x="15245" y="2457"/>
                    <a:pt x="15245" y="5495"/>
                  </a:cubicBezTo>
                  <a:lnTo>
                    <a:pt x="15245" y="11779"/>
                  </a:lnTo>
                  <a:cubicBezTo>
                    <a:pt x="6572" y="13461"/>
                    <a:pt x="0" y="21109"/>
                    <a:pt x="0" y="30269"/>
                  </a:cubicBezTo>
                  <a:cubicBezTo>
                    <a:pt x="0" y="40654"/>
                    <a:pt x="8453" y="49103"/>
                    <a:pt x="18838" y="49103"/>
                  </a:cubicBezTo>
                  <a:lnTo>
                    <a:pt x="22647" y="49103"/>
                  </a:lnTo>
                  <a:cubicBezTo>
                    <a:pt x="26973" y="49103"/>
                    <a:pt x="30489" y="52619"/>
                    <a:pt x="30489" y="56941"/>
                  </a:cubicBezTo>
                  <a:cubicBezTo>
                    <a:pt x="30489" y="61267"/>
                    <a:pt x="26973" y="64784"/>
                    <a:pt x="22647" y="64784"/>
                  </a:cubicBezTo>
                  <a:lnTo>
                    <a:pt x="16931" y="64784"/>
                  </a:lnTo>
                  <a:cubicBezTo>
                    <a:pt x="13660" y="64784"/>
                    <a:pt x="10995" y="62119"/>
                    <a:pt x="10995" y="58848"/>
                  </a:cubicBezTo>
                  <a:cubicBezTo>
                    <a:pt x="10995" y="55814"/>
                    <a:pt x="8534" y="53352"/>
                    <a:pt x="5500" y="53352"/>
                  </a:cubicBezTo>
                  <a:cubicBezTo>
                    <a:pt x="2462" y="53352"/>
                    <a:pt x="5" y="55814"/>
                    <a:pt x="5" y="58848"/>
                  </a:cubicBezTo>
                  <a:cubicBezTo>
                    <a:pt x="5" y="67614"/>
                    <a:pt x="6699" y="74842"/>
                    <a:pt x="15249" y="75694"/>
                  </a:cubicBezTo>
                  <a:lnTo>
                    <a:pt x="15249" y="81715"/>
                  </a:lnTo>
                  <a:cubicBezTo>
                    <a:pt x="15249" y="84753"/>
                    <a:pt x="17711" y="87210"/>
                    <a:pt x="20744" y="87210"/>
                  </a:cubicBezTo>
                  <a:cubicBezTo>
                    <a:pt x="23783" y="87210"/>
                    <a:pt x="26240" y="84753"/>
                    <a:pt x="26240" y="81715"/>
                  </a:cubicBezTo>
                  <a:lnTo>
                    <a:pt x="26240" y="75431"/>
                  </a:lnTo>
                  <a:cubicBezTo>
                    <a:pt x="34913" y="73753"/>
                    <a:pt x="41484" y="66101"/>
                    <a:pt x="41484" y="56941"/>
                  </a:cubicBezTo>
                  <a:cubicBezTo>
                    <a:pt x="41484" y="46556"/>
                    <a:pt x="33040" y="38108"/>
                    <a:pt x="22651" y="38108"/>
                  </a:cubicBezTo>
                  <a:lnTo>
                    <a:pt x="18842" y="38108"/>
                  </a:lnTo>
                  <a:cubicBezTo>
                    <a:pt x="14520" y="38108"/>
                    <a:pt x="10999" y="34587"/>
                    <a:pt x="10999" y="30265"/>
                  </a:cubicBezTo>
                  <a:cubicBezTo>
                    <a:pt x="10999" y="25939"/>
                    <a:pt x="14520" y="22422"/>
                    <a:pt x="18842" y="22422"/>
                  </a:cubicBezTo>
                  <a:lnTo>
                    <a:pt x="24562" y="22422"/>
                  </a:lnTo>
                  <a:cubicBezTo>
                    <a:pt x="27833" y="22422"/>
                    <a:pt x="30494" y="25087"/>
                    <a:pt x="30494" y="28358"/>
                  </a:cubicBezTo>
                  <a:lnTo>
                    <a:pt x="30494" y="32167"/>
                  </a:lnTo>
                  <a:cubicBezTo>
                    <a:pt x="30489" y="35214"/>
                    <a:pt x="32955" y="37671"/>
                    <a:pt x="35985" y="37671"/>
                  </a:cubicBezTo>
                  <a:lnTo>
                    <a:pt x="35985" y="376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1889;p34">
              <a:extLst>
                <a:ext uri="{FF2B5EF4-FFF2-40B4-BE49-F238E27FC236}">
                  <a16:creationId xmlns:a16="http://schemas.microsoft.com/office/drawing/2014/main" id="{1F6E0DEB-2B3B-E6A2-112B-4642124CD111}"/>
                </a:ext>
              </a:extLst>
            </p:cNvPr>
            <p:cNvSpPr/>
            <p:nvPr/>
          </p:nvSpPr>
          <p:spPr>
            <a:xfrm>
              <a:off x="7673996" y="1060817"/>
              <a:ext cx="151705" cy="192727"/>
            </a:xfrm>
            <a:custGeom>
              <a:avLst/>
              <a:gdLst/>
              <a:ahLst/>
              <a:cxnLst/>
              <a:rect l="l" t="t" r="r" b="b"/>
              <a:pathLst>
                <a:path w="151705" h="192727" extrusionOk="0">
                  <a:moveTo>
                    <a:pt x="151697" y="81451"/>
                  </a:moveTo>
                  <a:cubicBezTo>
                    <a:pt x="151642" y="80163"/>
                    <a:pt x="151129" y="78917"/>
                    <a:pt x="150252" y="77964"/>
                  </a:cubicBezTo>
                  <a:lnTo>
                    <a:pt x="79897" y="1745"/>
                  </a:lnTo>
                  <a:cubicBezTo>
                    <a:pt x="77753" y="-582"/>
                    <a:pt x="73965" y="-582"/>
                    <a:pt x="71817" y="1745"/>
                  </a:cubicBezTo>
                  <a:lnTo>
                    <a:pt x="1462" y="77964"/>
                  </a:lnTo>
                  <a:cubicBezTo>
                    <a:pt x="534" y="78972"/>
                    <a:pt x="0" y="80324"/>
                    <a:pt x="0" y="81697"/>
                  </a:cubicBezTo>
                  <a:lnTo>
                    <a:pt x="0" y="187232"/>
                  </a:lnTo>
                  <a:cubicBezTo>
                    <a:pt x="0" y="190265"/>
                    <a:pt x="2466" y="192727"/>
                    <a:pt x="5495" y="192727"/>
                  </a:cubicBezTo>
                  <a:lnTo>
                    <a:pt x="146210" y="192727"/>
                  </a:lnTo>
                  <a:cubicBezTo>
                    <a:pt x="149248" y="192727"/>
                    <a:pt x="151706" y="190261"/>
                    <a:pt x="151706" y="187232"/>
                  </a:cubicBezTo>
                  <a:lnTo>
                    <a:pt x="151706" y="81692"/>
                  </a:lnTo>
                  <a:cubicBezTo>
                    <a:pt x="151701" y="81616"/>
                    <a:pt x="151697" y="81536"/>
                    <a:pt x="151697" y="81451"/>
                  </a:cubicBezTo>
                  <a:lnTo>
                    <a:pt x="151697" y="81451"/>
                  </a:lnTo>
                  <a:close/>
                  <a:moveTo>
                    <a:pt x="75850" y="13578"/>
                  </a:moveTo>
                  <a:lnTo>
                    <a:pt x="133656" y="76197"/>
                  </a:lnTo>
                  <a:lnTo>
                    <a:pt x="18045" y="76197"/>
                  </a:lnTo>
                  <a:lnTo>
                    <a:pt x="75850" y="13578"/>
                  </a:lnTo>
                  <a:close/>
                  <a:moveTo>
                    <a:pt x="63763" y="181736"/>
                  </a:moveTo>
                  <a:lnTo>
                    <a:pt x="63763" y="128236"/>
                  </a:lnTo>
                  <a:lnTo>
                    <a:pt x="87947" y="128236"/>
                  </a:lnTo>
                  <a:lnTo>
                    <a:pt x="87947" y="181736"/>
                  </a:lnTo>
                  <a:lnTo>
                    <a:pt x="63763" y="181736"/>
                  </a:lnTo>
                  <a:close/>
                  <a:moveTo>
                    <a:pt x="140710" y="181736"/>
                  </a:moveTo>
                  <a:lnTo>
                    <a:pt x="98938" y="181736"/>
                  </a:lnTo>
                  <a:lnTo>
                    <a:pt x="98938" y="122736"/>
                  </a:lnTo>
                  <a:cubicBezTo>
                    <a:pt x="98938" y="119698"/>
                    <a:pt x="96476" y="117241"/>
                    <a:pt x="93443" y="117241"/>
                  </a:cubicBezTo>
                  <a:lnTo>
                    <a:pt x="58263" y="117241"/>
                  </a:lnTo>
                  <a:cubicBezTo>
                    <a:pt x="55225" y="117241"/>
                    <a:pt x="52768" y="119698"/>
                    <a:pt x="52768" y="122736"/>
                  </a:cubicBezTo>
                  <a:lnTo>
                    <a:pt x="52768" y="181736"/>
                  </a:lnTo>
                  <a:lnTo>
                    <a:pt x="10991" y="181736"/>
                  </a:lnTo>
                  <a:lnTo>
                    <a:pt x="10991" y="87196"/>
                  </a:lnTo>
                  <a:lnTo>
                    <a:pt x="140710" y="87196"/>
                  </a:lnTo>
                  <a:lnTo>
                    <a:pt x="140710" y="1817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1890;p34">
              <a:extLst>
                <a:ext uri="{FF2B5EF4-FFF2-40B4-BE49-F238E27FC236}">
                  <a16:creationId xmlns:a16="http://schemas.microsoft.com/office/drawing/2014/main" id="{CBBDA6E2-BEC3-2C42-BFE2-5DA15A0DC2A2}"/>
                </a:ext>
              </a:extLst>
            </p:cNvPr>
            <p:cNvSpPr/>
            <p:nvPr/>
          </p:nvSpPr>
          <p:spPr>
            <a:xfrm>
              <a:off x="7929046" y="1101839"/>
              <a:ext cx="13918" cy="10990"/>
            </a:xfrm>
            <a:custGeom>
              <a:avLst/>
              <a:gdLst/>
              <a:ahLst/>
              <a:cxnLst/>
              <a:rect l="l" t="t" r="r" b="b"/>
              <a:pathLst>
                <a:path w="13918" h="10990" extrusionOk="0">
                  <a:moveTo>
                    <a:pt x="8423" y="0"/>
                  </a:moveTo>
                  <a:lnTo>
                    <a:pt x="5491" y="0"/>
                  </a:lnTo>
                  <a:cubicBezTo>
                    <a:pt x="2457" y="0"/>
                    <a:pt x="0" y="2462"/>
                    <a:pt x="0" y="5495"/>
                  </a:cubicBezTo>
                  <a:cubicBezTo>
                    <a:pt x="0" y="8529"/>
                    <a:pt x="2462" y="10991"/>
                    <a:pt x="5491" y="10991"/>
                  </a:cubicBezTo>
                  <a:lnTo>
                    <a:pt x="8423" y="10991"/>
                  </a:lnTo>
                  <a:cubicBezTo>
                    <a:pt x="11461" y="10991"/>
                    <a:pt x="13918" y="8525"/>
                    <a:pt x="13918" y="5495"/>
                  </a:cubicBezTo>
                  <a:cubicBezTo>
                    <a:pt x="13918" y="2457"/>
                    <a:pt x="11457" y="0"/>
                    <a:pt x="8423" y="0"/>
                  </a:cubicBezTo>
                  <a:lnTo>
                    <a:pt x="84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1891;p34">
              <a:extLst>
                <a:ext uri="{FF2B5EF4-FFF2-40B4-BE49-F238E27FC236}">
                  <a16:creationId xmlns:a16="http://schemas.microsoft.com/office/drawing/2014/main" id="{F3B78986-D052-3665-3A0F-97E7BCD93B57}"/>
                </a:ext>
              </a:extLst>
            </p:cNvPr>
            <p:cNvSpPr/>
            <p:nvPr/>
          </p:nvSpPr>
          <p:spPr>
            <a:xfrm>
              <a:off x="7881585" y="1119182"/>
              <a:ext cx="13463" cy="16105"/>
            </a:xfrm>
            <a:custGeom>
              <a:avLst/>
              <a:gdLst/>
              <a:ahLst/>
              <a:cxnLst/>
              <a:rect l="l" t="t" r="r" b="b"/>
              <a:pathLst>
                <a:path w="13463" h="16105" extrusionOk="0">
                  <a:moveTo>
                    <a:pt x="3232" y="2706"/>
                  </a:moveTo>
                  <a:cubicBezTo>
                    <a:pt x="2117" y="4592"/>
                    <a:pt x="1155" y="6583"/>
                    <a:pt x="363" y="8621"/>
                  </a:cubicBezTo>
                  <a:cubicBezTo>
                    <a:pt x="-972" y="12066"/>
                    <a:pt x="1537" y="15934"/>
                    <a:pt x="5235" y="16099"/>
                  </a:cubicBezTo>
                  <a:cubicBezTo>
                    <a:pt x="6964" y="16180"/>
                    <a:pt x="8676" y="15409"/>
                    <a:pt x="9760" y="14061"/>
                  </a:cubicBezTo>
                  <a:cubicBezTo>
                    <a:pt x="10409" y="13265"/>
                    <a:pt x="10710" y="12295"/>
                    <a:pt x="11116" y="11367"/>
                  </a:cubicBezTo>
                  <a:cubicBezTo>
                    <a:pt x="11587" y="10312"/>
                    <a:pt x="12112" y="9278"/>
                    <a:pt x="12701" y="8282"/>
                  </a:cubicBezTo>
                  <a:cubicBezTo>
                    <a:pt x="14243" y="5668"/>
                    <a:pt x="13371" y="2300"/>
                    <a:pt x="10756" y="757"/>
                  </a:cubicBezTo>
                  <a:cubicBezTo>
                    <a:pt x="8138" y="-776"/>
                    <a:pt x="4769" y="92"/>
                    <a:pt x="3232" y="2706"/>
                  </a:cubicBezTo>
                  <a:lnTo>
                    <a:pt x="3232" y="27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1892;p34">
              <a:extLst>
                <a:ext uri="{FF2B5EF4-FFF2-40B4-BE49-F238E27FC236}">
                  <a16:creationId xmlns:a16="http://schemas.microsoft.com/office/drawing/2014/main" id="{84C754CD-0156-EEF3-BA3C-7F89FC3544D1}"/>
                </a:ext>
              </a:extLst>
            </p:cNvPr>
            <p:cNvSpPr/>
            <p:nvPr/>
          </p:nvSpPr>
          <p:spPr>
            <a:xfrm>
              <a:off x="8008729" y="1181635"/>
              <a:ext cx="14825" cy="15192"/>
            </a:xfrm>
            <a:custGeom>
              <a:avLst/>
              <a:gdLst/>
              <a:ahLst/>
              <a:cxnLst/>
              <a:rect l="l" t="t" r="r" b="b"/>
              <a:pathLst>
                <a:path w="14825" h="15192" extrusionOk="0">
                  <a:moveTo>
                    <a:pt x="9244" y="1477"/>
                  </a:moveTo>
                  <a:cubicBezTo>
                    <a:pt x="7023" y="-595"/>
                    <a:pt x="3545" y="-472"/>
                    <a:pt x="1477" y="1748"/>
                  </a:cubicBezTo>
                  <a:cubicBezTo>
                    <a:pt x="-595" y="3969"/>
                    <a:pt x="-472" y="7451"/>
                    <a:pt x="1749" y="9519"/>
                  </a:cubicBezTo>
                  <a:cubicBezTo>
                    <a:pt x="2914" y="10608"/>
                    <a:pt x="4002" y="11799"/>
                    <a:pt x="4981" y="13065"/>
                  </a:cubicBezTo>
                  <a:cubicBezTo>
                    <a:pt x="6066" y="14464"/>
                    <a:pt x="7689" y="15192"/>
                    <a:pt x="9333" y="15192"/>
                  </a:cubicBezTo>
                  <a:cubicBezTo>
                    <a:pt x="10506" y="15192"/>
                    <a:pt x="11693" y="14815"/>
                    <a:pt x="12697" y="14044"/>
                  </a:cubicBezTo>
                  <a:cubicBezTo>
                    <a:pt x="15095" y="12180"/>
                    <a:pt x="15531" y="8731"/>
                    <a:pt x="13676" y="6329"/>
                  </a:cubicBezTo>
                  <a:cubicBezTo>
                    <a:pt x="12328" y="4600"/>
                    <a:pt x="10841" y="2969"/>
                    <a:pt x="9244" y="1477"/>
                  </a:cubicBezTo>
                  <a:lnTo>
                    <a:pt x="9244" y="1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1893;p34">
              <a:extLst>
                <a:ext uri="{FF2B5EF4-FFF2-40B4-BE49-F238E27FC236}">
                  <a16:creationId xmlns:a16="http://schemas.microsoft.com/office/drawing/2014/main" id="{00B377F0-5EEA-991C-D090-638519F27B7B}"/>
                </a:ext>
              </a:extLst>
            </p:cNvPr>
            <p:cNvSpPr/>
            <p:nvPr/>
          </p:nvSpPr>
          <p:spPr>
            <a:xfrm>
              <a:off x="7880538" y="1146639"/>
              <a:ext cx="12974" cy="16319"/>
            </a:xfrm>
            <a:custGeom>
              <a:avLst/>
              <a:gdLst/>
              <a:ahLst/>
              <a:cxnLst/>
              <a:rect l="l" t="t" r="r" b="b"/>
              <a:pathLst>
                <a:path w="12974" h="16319" extrusionOk="0">
                  <a:moveTo>
                    <a:pt x="12464" y="8484"/>
                  </a:moveTo>
                  <a:cubicBezTo>
                    <a:pt x="11787" y="7039"/>
                    <a:pt x="11223" y="5535"/>
                    <a:pt x="10782" y="3997"/>
                  </a:cubicBezTo>
                  <a:cubicBezTo>
                    <a:pt x="9956" y="1078"/>
                    <a:pt x="6914" y="-617"/>
                    <a:pt x="3999" y="209"/>
                  </a:cubicBezTo>
                  <a:cubicBezTo>
                    <a:pt x="1075" y="1040"/>
                    <a:pt x="-619" y="4082"/>
                    <a:pt x="211" y="6997"/>
                  </a:cubicBezTo>
                  <a:cubicBezTo>
                    <a:pt x="847" y="9238"/>
                    <a:pt x="1588" y="11747"/>
                    <a:pt x="2830" y="13738"/>
                  </a:cubicBezTo>
                  <a:cubicBezTo>
                    <a:pt x="3804" y="15301"/>
                    <a:pt x="5550" y="16284"/>
                    <a:pt x="7393" y="16318"/>
                  </a:cubicBezTo>
                  <a:cubicBezTo>
                    <a:pt x="11401" y="16394"/>
                    <a:pt x="14164" y="12094"/>
                    <a:pt x="12464" y="8484"/>
                  </a:cubicBezTo>
                  <a:lnTo>
                    <a:pt x="12464" y="84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1894;p34">
              <a:extLst>
                <a:ext uri="{FF2B5EF4-FFF2-40B4-BE49-F238E27FC236}">
                  <a16:creationId xmlns:a16="http://schemas.microsoft.com/office/drawing/2014/main" id="{9D118EE3-14A9-45A7-199D-D682ACAE0AD9}"/>
                </a:ext>
              </a:extLst>
            </p:cNvPr>
            <p:cNvSpPr/>
            <p:nvPr/>
          </p:nvSpPr>
          <p:spPr>
            <a:xfrm>
              <a:off x="7864000" y="1242553"/>
              <a:ext cx="16681" cy="10990"/>
            </a:xfrm>
            <a:custGeom>
              <a:avLst/>
              <a:gdLst/>
              <a:ahLst/>
              <a:cxnLst/>
              <a:rect l="l" t="t" r="r" b="b"/>
              <a:pathLst>
                <a:path w="16681" h="10990" extrusionOk="0">
                  <a:moveTo>
                    <a:pt x="11186" y="0"/>
                  </a:moveTo>
                  <a:lnTo>
                    <a:pt x="5496" y="0"/>
                  </a:lnTo>
                  <a:cubicBezTo>
                    <a:pt x="2458" y="0"/>
                    <a:pt x="0" y="2462"/>
                    <a:pt x="0" y="5495"/>
                  </a:cubicBezTo>
                  <a:cubicBezTo>
                    <a:pt x="0" y="8529"/>
                    <a:pt x="2458" y="10991"/>
                    <a:pt x="5496" y="10991"/>
                  </a:cubicBezTo>
                  <a:lnTo>
                    <a:pt x="11186" y="10991"/>
                  </a:lnTo>
                  <a:cubicBezTo>
                    <a:pt x="14224" y="10991"/>
                    <a:pt x="16681" y="8525"/>
                    <a:pt x="16681" y="5495"/>
                  </a:cubicBezTo>
                  <a:cubicBezTo>
                    <a:pt x="16681" y="2457"/>
                    <a:pt x="14224" y="0"/>
                    <a:pt x="11186" y="0"/>
                  </a:cubicBez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1895;p34">
              <a:extLst>
                <a:ext uri="{FF2B5EF4-FFF2-40B4-BE49-F238E27FC236}">
                  <a16:creationId xmlns:a16="http://schemas.microsoft.com/office/drawing/2014/main" id="{BF7D8433-D70C-7145-5543-548592708B7C}"/>
                </a:ext>
              </a:extLst>
            </p:cNvPr>
            <p:cNvSpPr/>
            <p:nvPr/>
          </p:nvSpPr>
          <p:spPr>
            <a:xfrm>
              <a:off x="7892455" y="1242553"/>
              <a:ext cx="16681" cy="10990"/>
            </a:xfrm>
            <a:custGeom>
              <a:avLst/>
              <a:gdLst/>
              <a:ahLst/>
              <a:cxnLst/>
              <a:rect l="l" t="t" r="r" b="b"/>
              <a:pathLst>
                <a:path w="16681" h="10990" extrusionOk="0">
                  <a:moveTo>
                    <a:pt x="11186" y="0"/>
                  </a:moveTo>
                  <a:lnTo>
                    <a:pt x="5496" y="0"/>
                  </a:lnTo>
                  <a:cubicBezTo>
                    <a:pt x="2458" y="0"/>
                    <a:pt x="0" y="2462"/>
                    <a:pt x="0" y="5495"/>
                  </a:cubicBezTo>
                  <a:cubicBezTo>
                    <a:pt x="0" y="8529"/>
                    <a:pt x="2462" y="10991"/>
                    <a:pt x="5496" y="10991"/>
                  </a:cubicBezTo>
                  <a:lnTo>
                    <a:pt x="11186" y="10991"/>
                  </a:lnTo>
                  <a:cubicBezTo>
                    <a:pt x="14224" y="10991"/>
                    <a:pt x="16681" y="8525"/>
                    <a:pt x="16681" y="5495"/>
                  </a:cubicBezTo>
                  <a:cubicBezTo>
                    <a:pt x="16685" y="2457"/>
                    <a:pt x="14228" y="0"/>
                    <a:pt x="11186" y="0"/>
                  </a:cubicBez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1896;p34">
              <a:extLst>
                <a:ext uri="{FF2B5EF4-FFF2-40B4-BE49-F238E27FC236}">
                  <a16:creationId xmlns:a16="http://schemas.microsoft.com/office/drawing/2014/main" id="{A37DC326-802A-7D4D-8655-3ABCC5CB67D9}"/>
                </a:ext>
              </a:extLst>
            </p:cNvPr>
            <p:cNvSpPr/>
            <p:nvPr/>
          </p:nvSpPr>
          <p:spPr>
            <a:xfrm>
              <a:off x="7949375" y="1242553"/>
              <a:ext cx="16681" cy="10990"/>
            </a:xfrm>
            <a:custGeom>
              <a:avLst/>
              <a:gdLst/>
              <a:ahLst/>
              <a:cxnLst/>
              <a:rect l="l" t="t" r="r" b="b"/>
              <a:pathLst>
                <a:path w="16681" h="10990" extrusionOk="0">
                  <a:moveTo>
                    <a:pt x="11186" y="0"/>
                  </a:moveTo>
                  <a:lnTo>
                    <a:pt x="5496" y="0"/>
                  </a:lnTo>
                  <a:cubicBezTo>
                    <a:pt x="2458" y="0"/>
                    <a:pt x="0" y="2462"/>
                    <a:pt x="0" y="5495"/>
                  </a:cubicBezTo>
                  <a:cubicBezTo>
                    <a:pt x="0" y="8529"/>
                    <a:pt x="2458" y="10991"/>
                    <a:pt x="5496" y="10991"/>
                  </a:cubicBezTo>
                  <a:lnTo>
                    <a:pt x="11186" y="10991"/>
                  </a:lnTo>
                  <a:cubicBezTo>
                    <a:pt x="14224" y="10991"/>
                    <a:pt x="16681" y="8525"/>
                    <a:pt x="16681" y="5495"/>
                  </a:cubicBezTo>
                  <a:cubicBezTo>
                    <a:pt x="16681" y="2457"/>
                    <a:pt x="14224" y="0"/>
                    <a:pt x="11186" y="0"/>
                  </a:cubicBez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1897;p34">
              <a:extLst>
                <a:ext uri="{FF2B5EF4-FFF2-40B4-BE49-F238E27FC236}">
                  <a16:creationId xmlns:a16="http://schemas.microsoft.com/office/drawing/2014/main" id="{B0BDC277-BCE4-A39D-ADF8-262580FBBF19}"/>
                </a:ext>
              </a:extLst>
            </p:cNvPr>
            <p:cNvSpPr/>
            <p:nvPr/>
          </p:nvSpPr>
          <p:spPr>
            <a:xfrm>
              <a:off x="7954227" y="1172194"/>
              <a:ext cx="16685" cy="10990"/>
            </a:xfrm>
            <a:custGeom>
              <a:avLst/>
              <a:gdLst/>
              <a:ahLst/>
              <a:cxnLst/>
              <a:rect l="l" t="t" r="r" b="b"/>
              <a:pathLst>
                <a:path w="16685" h="10990" extrusionOk="0">
                  <a:moveTo>
                    <a:pt x="11190" y="0"/>
                  </a:moveTo>
                  <a:lnTo>
                    <a:pt x="5496" y="0"/>
                  </a:lnTo>
                  <a:cubicBezTo>
                    <a:pt x="2457" y="0"/>
                    <a:pt x="0" y="2462"/>
                    <a:pt x="0" y="5495"/>
                  </a:cubicBezTo>
                  <a:cubicBezTo>
                    <a:pt x="0" y="8529"/>
                    <a:pt x="2457" y="10991"/>
                    <a:pt x="5496" y="10991"/>
                  </a:cubicBezTo>
                  <a:lnTo>
                    <a:pt x="11190" y="10991"/>
                  </a:lnTo>
                  <a:cubicBezTo>
                    <a:pt x="14228" y="10991"/>
                    <a:pt x="16685" y="8529"/>
                    <a:pt x="16685" y="5495"/>
                  </a:cubicBezTo>
                  <a:cubicBezTo>
                    <a:pt x="16685" y="2462"/>
                    <a:pt x="14228" y="0"/>
                    <a:pt x="11190" y="0"/>
                  </a:cubicBezTo>
                  <a:lnTo>
                    <a:pt x="111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1898;p34">
              <a:extLst>
                <a:ext uri="{FF2B5EF4-FFF2-40B4-BE49-F238E27FC236}">
                  <a16:creationId xmlns:a16="http://schemas.microsoft.com/office/drawing/2014/main" id="{6ED44785-B649-4585-B392-4F17E985FCC0}"/>
                </a:ext>
              </a:extLst>
            </p:cNvPr>
            <p:cNvSpPr/>
            <p:nvPr/>
          </p:nvSpPr>
          <p:spPr>
            <a:xfrm>
              <a:off x="7982687" y="1172194"/>
              <a:ext cx="16680" cy="11181"/>
            </a:xfrm>
            <a:custGeom>
              <a:avLst/>
              <a:gdLst/>
              <a:ahLst/>
              <a:cxnLst/>
              <a:rect l="l" t="t" r="r" b="b"/>
              <a:pathLst>
                <a:path w="16680" h="11181" extrusionOk="0">
                  <a:moveTo>
                    <a:pt x="11741" y="212"/>
                  </a:moveTo>
                  <a:cubicBezTo>
                    <a:pt x="10360" y="72"/>
                    <a:pt x="8949" y="0"/>
                    <a:pt x="7550" y="0"/>
                  </a:cubicBezTo>
                  <a:lnTo>
                    <a:pt x="5496" y="0"/>
                  </a:lnTo>
                  <a:cubicBezTo>
                    <a:pt x="2462" y="0"/>
                    <a:pt x="0" y="2462"/>
                    <a:pt x="0" y="5495"/>
                  </a:cubicBezTo>
                  <a:cubicBezTo>
                    <a:pt x="0" y="8529"/>
                    <a:pt x="2462" y="10991"/>
                    <a:pt x="5496" y="10991"/>
                  </a:cubicBezTo>
                  <a:lnTo>
                    <a:pt x="7550" y="10991"/>
                  </a:lnTo>
                  <a:cubicBezTo>
                    <a:pt x="8576" y="10991"/>
                    <a:pt x="9605" y="11046"/>
                    <a:pt x="10618" y="11147"/>
                  </a:cubicBezTo>
                  <a:cubicBezTo>
                    <a:pt x="10813" y="11169"/>
                    <a:pt x="10999" y="11181"/>
                    <a:pt x="11186" y="11181"/>
                  </a:cubicBezTo>
                  <a:cubicBezTo>
                    <a:pt x="13974" y="11181"/>
                    <a:pt x="16359" y="9071"/>
                    <a:pt x="16652" y="6241"/>
                  </a:cubicBezTo>
                  <a:cubicBezTo>
                    <a:pt x="16957" y="3220"/>
                    <a:pt x="14762" y="525"/>
                    <a:pt x="11741" y="212"/>
                  </a:cubicBezTo>
                  <a:lnTo>
                    <a:pt x="11741" y="2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1899;p34">
              <a:extLst>
                <a:ext uri="{FF2B5EF4-FFF2-40B4-BE49-F238E27FC236}">
                  <a16:creationId xmlns:a16="http://schemas.microsoft.com/office/drawing/2014/main" id="{D4CA10E1-6DF0-BD88-0E27-EBD6236A027A}"/>
                </a:ext>
              </a:extLst>
            </p:cNvPr>
            <p:cNvSpPr/>
            <p:nvPr/>
          </p:nvSpPr>
          <p:spPr>
            <a:xfrm>
              <a:off x="8004973" y="1232528"/>
              <a:ext cx="15352" cy="14609"/>
            </a:xfrm>
            <a:custGeom>
              <a:avLst/>
              <a:gdLst/>
              <a:ahLst/>
              <a:cxnLst/>
              <a:rect l="l" t="t" r="r" b="b"/>
              <a:pathLst>
                <a:path w="15352" h="14609" extrusionOk="0">
                  <a:moveTo>
                    <a:pt x="6013" y="1568"/>
                  </a:moveTo>
                  <a:cubicBezTo>
                    <a:pt x="4869" y="2687"/>
                    <a:pt x="3627" y="3721"/>
                    <a:pt x="2322" y="4636"/>
                  </a:cubicBezTo>
                  <a:cubicBezTo>
                    <a:pt x="64" y="6225"/>
                    <a:pt x="-669" y="9351"/>
                    <a:pt x="666" y="11775"/>
                  </a:cubicBezTo>
                  <a:cubicBezTo>
                    <a:pt x="2221" y="14605"/>
                    <a:pt x="6000" y="15491"/>
                    <a:pt x="8648" y="13631"/>
                  </a:cubicBezTo>
                  <a:cubicBezTo>
                    <a:pt x="10436" y="12372"/>
                    <a:pt x="12135" y="10962"/>
                    <a:pt x="13699" y="9432"/>
                  </a:cubicBezTo>
                  <a:cubicBezTo>
                    <a:pt x="15868" y="7309"/>
                    <a:pt x="15910" y="3826"/>
                    <a:pt x="13783" y="1661"/>
                  </a:cubicBezTo>
                  <a:cubicBezTo>
                    <a:pt x="11661" y="-516"/>
                    <a:pt x="8186" y="-559"/>
                    <a:pt x="6013" y="1568"/>
                  </a:cubicBezTo>
                  <a:lnTo>
                    <a:pt x="6013" y="1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1900;p34">
              <a:extLst>
                <a:ext uri="{FF2B5EF4-FFF2-40B4-BE49-F238E27FC236}">
                  <a16:creationId xmlns:a16="http://schemas.microsoft.com/office/drawing/2014/main" id="{DE462351-A646-10EB-2EA3-6D6E87DCA728}"/>
                </a:ext>
              </a:extLst>
            </p:cNvPr>
            <p:cNvSpPr/>
            <p:nvPr/>
          </p:nvSpPr>
          <p:spPr>
            <a:xfrm>
              <a:off x="8019526" y="1206954"/>
              <a:ext cx="11386" cy="16664"/>
            </a:xfrm>
            <a:custGeom>
              <a:avLst/>
              <a:gdLst/>
              <a:ahLst/>
              <a:cxnLst/>
              <a:rect l="l" t="t" r="r" b="b"/>
              <a:pathLst>
                <a:path w="11386" h="16664" extrusionOk="0">
                  <a:moveTo>
                    <a:pt x="5891" y="0"/>
                  </a:moveTo>
                  <a:lnTo>
                    <a:pt x="5832" y="0"/>
                  </a:lnTo>
                  <a:cubicBezTo>
                    <a:pt x="2794" y="34"/>
                    <a:pt x="362" y="2517"/>
                    <a:pt x="391" y="5555"/>
                  </a:cubicBezTo>
                  <a:lnTo>
                    <a:pt x="391" y="5915"/>
                  </a:lnTo>
                  <a:cubicBezTo>
                    <a:pt x="391" y="7398"/>
                    <a:pt x="281" y="8893"/>
                    <a:pt x="61" y="10355"/>
                  </a:cubicBezTo>
                  <a:cubicBezTo>
                    <a:pt x="-388" y="13355"/>
                    <a:pt x="1684" y="16151"/>
                    <a:pt x="4688" y="16605"/>
                  </a:cubicBezTo>
                  <a:cubicBezTo>
                    <a:pt x="4963" y="16643"/>
                    <a:pt x="5235" y="16664"/>
                    <a:pt x="5506" y="16664"/>
                  </a:cubicBezTo>
                  <a:cubicBezTo>
                    <a:pt x="8184" y="16664"/>
                    <a:pt x="10531" y="14707"/>
                    <a:pt x="10938" y="11978"/>
                  </a:cubicBezTo>
                  <a:cubicBezTo>
                    <a:pt x="11234" y="9982"/>
                    <a:pt x="11387" y="7940"/>
                    <a:pt x="11387" y="5911"/>
                  </a:cubicBezTo>
                  <a:lnTo>
                    <a:pt x="11382" y="5436"/>
                  </a:lnTo>
                  <a:cubicBezTo>
                    <a:pt x="11353" y="2424"/>
                    <a:pt x="8895" y="0"/>
                    <a:pt x="5891" y="0"/>
                  </a:cubicBezTo>
                  <a:lnTo>
                    <a:pt x="58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1901;p34">
              <a:extLst>
                <a:ext uri="{FF2B5EF4-FFF2-40B4-BE49-F238E27FC236}">
                  <a16:creationId xmlns:a16="http://schemas.microsoft.com/office/drawing/2014/main" id="{EFF53BAC-4769-6FB7-766A-36651A8B43B7}"/>
                </a:ext>
              </a:extLst>
            </p:cNvPr>
            <p:cNvSpPr/>
            <p:nvPr/>
          </p:nvSpPr>
          <p:spPr>
            <a:xfrm>
              <a:off x="7977835" y="1242553"/>
              <a:ext cx="16680" cy="10990"/>
            </a:xfrm>
            <a:custGeom>
              <a:avLst/>
              <a:gdLst/>
              <a:ahLst/>
              <a:cxnLst/>
              <a:rect l="l" t="t" r="r" b="b"/>
              <a:pathLst>
                <a:path w="16680" h="10990" extrusionOk="0">
                  <a:moveTo>
                    <a:pt x="11185" y="0"/>
                  </a:moveTo>
                  <a:lnTo>
                    <a:pt x="5495" y="0"/>
                  </a:lnTo>
                  <a:cubicBezTo>
                    <a:pt x="2457" y="0"/>
                    <a:pt x="0" y="2462"/>
                    <a:pt x="0" y="5495"/>
                  </a:cubicBezTo>
                  <a:cubicBezTo>
                    <a:pt x="0" y="8529"/>
                    <a:pt x="2457" y="10991"/>
                    <a:pt x="5495" y="10991"/>
                  </a:cubicBezTo>
                  <a:lnTo>
                    <a:pt x="11185" y="10991"/>
                  </a:lnTo>
                  <a:cubicBezTo>
                    <a:pt x="14223" y="10991"/>
                    <a:pt x="16681" y="8525"/>
                    <a:pt x="16681" y="5495"/>
                  </a:cubicBezTo>
                  <a:cubicBezTo>
                    <a:pt x="16681" y="2457"/>
                    <a:pt x="14219" y="0"/>
                    <a:pt x="11185" y="0"/>
                  </a:cubicBezTo>
                  <a:lnTo>
                    <a:pt x="111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1902;p34">
              <a:extLst>
                <a:ext uri="{FF2B5EF4-FFF2-40B4-BE49-F238E27FC236}">
                  <a16:creationId xmlns:a16="http://schemas.microsoft.com/office/drawing/2014/main" id="{8043F0D7-FEEE-A69A-2D86-C09E2C88F154}"/>
                </a:ext>
              </a:extLst>
            </p:cNvPr>
            <p:cNvSpPr/>
            <p:nvPr/>
          </p:nvSpPr>
          <p:spPr>
            <a:xfrm>
              <a:off x="7897970" y="1168141"/>
              <a:ext cx="16220" cy="13227"/>
            </a:xfrm>
            <a:custGeom>
              <a:avLst/>
              <a:gdLst/>
              <a:ahLst/>
              <a:cxnLst/>
              <a:rect l="l" t="t" r="r" b="b"/>
              <a:pathLst>
                <a:path w="16220" h="13227" extrusionOk="0">
                  <a:moveTo>
                    <a:pt x="12472" y="2523"/>
                  </a:moveTo>
                  <a:cubicBezTo>
                    <a:pt x="10959" y="2015"/>
                    <a:pt x="9476" y="1379"/>
                    <a:pt x="8070" y="638"/>
                  </a:cubicBezTo>
                  <a:cubicBezTo>
                    <a:pt x="5383" y="-782"/>
                    <a:pt x="2057" y="248"/>
                    <a:pt x="638" y="2930"/>
                  </a:cubicBezTo>
                  <a:cubicBezTo>
                    <a:pt x="-782" y="5616"/>
                    <a:pt x="248" y="8942"/>
                    <a:pt x="2934" y="10362"/>
                  </a:cubicBezTo>
                  <a:cubicBezTo>
                    <a:pt x="4871" y="11383"/>
                    <a:pt x="6904" y="12251"/>
                    <a:pt x="8980" y="12951"/>
                  </a:cubicBezTo>
                  <a:cubicBezTo>
                    <a:pt x="11938" y="13938"/>
                    <a:pt x="15200" y="12192"/>
                    <a:pt x="16026" y="9188"/>
                  </a:cubicBezTo>
                  <a:cubicBezTo>
                    <a:pt x="16798" y="6409"/>
                    <a:pt x="15200" y="3439"/>
                    <a:pt x="12472" y="2523"/>
                  </a:cubicBezTo>
                  <a:lnTo>
                    <a:pt x="12472" y="25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1903;p34">
              <a:extLst>
                <a:ext uri="{FF2B5EF4-FFF2-40B4-BE49-F238E27FC236}">
                  <a16:creationId xmlns:a16="http://schemas.microsoft.com/office/drawing/2014/main" id="{3A2C8562-B101-8A70-7136-96D12265D467}"/>
                </a:ext>
              </a:extLst>
            </p:cNvPr>
            <p:cNvSpPr/>
            <p:nvPr/>
          </p:nvSpPr>
          <p:spPr>
            <a:xfrm>
              <a:off x="7900929" y="1102759"/>
              <a:ext cx="16411" cy="12734"/>
            </a:xfrm>
            <a:custGeom>
              <a:avLst/>
              <a:gdLst/>
              <a:ahLst/>
              <a:cxnLst/>
              <a:rect l="l" t="t" r="r" b="b"/>
              <a:pathLst>
                <a:path w="16411" h="12734" extrusionOk="0">
                  <a:moveTo>
                    <a:pt x="9661" y="147"/>
                  </a:moveTo>
                  <a:cubicBezTo>
                    <a:pt x="7525" y="643"/>
                    <a:pt x="5419" y="1320"/>
                    <a:pt x="3394" y="2159"/>
                  </a:cubicBezTo>
                  <a:cubicBezTo>
                    <a:pt x="589" y="3320"/>
                    <a:pt x="-741" y="6536"/>
                    <a:pt x="420" y="9341"/>
                  </a:cubicBezTo>
                  <a:cubicBezTo>
                    <a:pt x="1297" y="11455"/>
                    <a:pt x="3343" y="12735"/>
                    <a:pt x="5504" y="12735"/>
                  </a:cubicBezTo>
                  <a:cubicBezTo>
                    <a:pt x="6203" y="12735"/>
                    <a:pt x="6915" y="12599"/>
                    <a:pt x="7601" y="12315"/>
                  </a:cubicBezTo>
                  <a:cubicBezTo>
                    <a:pt x="9076" y="11701"/>
                    <a:pt x="10610" y="11210"/>
                    <a:pt x="12164" y="10845"/>
                  </a:cubicBezTo>
                  <a:cubicBezTo>
                    <a:pt x="15118" y="10155"/>
                    <a:pt x="16957" y="7197"/>
                    <a:pt x="16266" y="4244"/>
                  </a:cubicBezTo>
                  <a:cubicBezTo>
                    <a:pt x="15571" y="1291"/>
                    <a:pt x="12614" y="-548"/>
                    <a:pt x="9661" y="147"/>
                  </a:cubicBezTo>
                  <a:lnTo>
                    <a:pt x="966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1904;p34">
              <a:extLst>
                <a:ext uri="{FF2B5EF4-FFF2-40B4-BE49-F238E27FC236}">
                  <a16:creationId xmlns:a16="http://schemas.microsoft.com/office/drawing/2014/main" id="{E511E531-896F-C6D5-8EE6-A2934D580814}"/>
                </a:ext>
              </a:extLst>
            </p:cNvPr>
            <p:cNvSpPr/>
            <p:nvPr/>
          </p:nvSpPr>
          <p:spPr>
            <a:xfrm>
              <a:off x="7925771" y="1172194"/>
              <a:ext cx="16685" cy="10990"/>
            </a:xfrm>
            <a:custGeom>
              <a:avLst/>
              <a:gdLst/>
              <a:ahLst/>
              <a:cxnLst/>
              <a:rect l="l" t="t" r="r" b="b"/>
              <a:pathLst>
                <a:path w="16685" h="10990" extrusionOk="0">
                  <a:moveTo>
                    <a:pt x="11190" y="0"/>
                  </a:moveTo>
                  <a:lnTo>
                    <a:pt x="5496" y="0"/>
                  </a:lnTo>
                  <a:cubicBezTo>
                    <a:pt x="2458" y="0"/>
                    <a:pt x="0" y="2462"/>
                    <a:pt x="0" y="5495"/>
                  </a:cubicBezTo>
                  <a:cubicBezTo>
                    <a:pt x="0" y="8529"/>
                    <a:pt x="2458" y="10991"/>
                    <a:pt x="5496" y="10991"/>
                  </a:cubicBezTo>
                  <a:lnTo>
                    <a:pt x="11190" y="10991"/>
                  </a:lnTo>
                  <a:cubicBezTo>
                    <a:pt x="14224" y="10991"/>
                    <a:pt x="16686" y="8529"/>
                    <a:pt x="16686" y="5495"/>
                  </a:cubicBezTo>
                  <a:cubicBezTo>
                    <a:pt x="16686" y="2462"/>
                    <a:pt x="14220" y="0"/>
                    <a:pt x="11190" y="0"/>
                  </a:cubicBezTo>
                  <a:lnTo>
                    <a:pt x="111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1905;p34">
              <a:extLst>
                <a:ext uri="{FF2B5EF4-FFF2-40B4-BE49-F238E27FC236}">
                  <a16:creationId xmlns:a16="http://schemas.microsoft.com/office/drawing/2014/main" id="{8213D77A-ABA4-D1E2-35DA-7FF2DC9438D8}"/>
                </a:ext>
              </a:extLst>
            </p:cNvPr>
            <p:cNvSpPr/>
            <p:nvPr/>
          </p:nvSpPr>
          <p:spPr>
            <a:xfrm>
              <a:off x="7920915" y="1242553"/>
              <a:ext cx="16685" cy="10990"/>
            </a:xfrm>
            <a:custGeom>
              <a:avLst/>
              <a:gdLst/>
              <a:ahLst/>
              <a:cxnLst/>
              <a:rect l="l" t="t" r="r" b="b"/>
              <a:pathLst>
                <a:path w="16685" h="10990" extrusionOk="0">
                  <a:moveTo>
                    <a:pt x="11190" y="0"/>
                  </a:moveTo>
                  <a:lnTo>
                    <a:pt x="5496" y="0"/>
                  </a:lnTo>
                  <a:cubicBezTo>
                    <a:pt x="2458" y="0"/>
                    <a:pt x="0" y="2462"/>
                    <a:pt x="0" y="5495"/>
                  </a:cubicBezTo>
                  <a:cubicBezTo>
                    <a:pt x="0" y="8529"/>
                    <a:pt x="2458" y="10991"/>
                    <a:pt x="5496" y="10991"/>
                  </a:cubicBezTo>
                  <a:lnTo>
                    <a:pt x="11190" y="10991"/>
                  </a:lnTo>
                  <a:cubicBezTo>
                    <a:pt x="14228" y="10991"/>
                    <a:pt x="16686" y="8525"/>
                    <a:pt x="16686" y="5495"/>
                  </a:cubicBezTo>
                  <a:cubicBezTo>
                    <a:pt x="16686" y="2457"/>
                    <a:pt x="14224" y="0"/>
                    <a:pt x="11190" y="0"/>
                  </a:cubicBezTo>
                  <a:lnTo>
                    <a:pt x="111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1906;p34">
              <a:extLst>
                <a:ext uri="{FF2B5EF4-FFF2-40B4-BE49-F238E27FC236}">
                  <a16:creationId xmlns:a16="http://schemas.microsoft.com/office/drawing/2014/main" id="{C4C27120-6FD3-8C7E-68DF-C486645CDBB4}"/>
                </a:ext>
              </a:extLst>
            </p:cNvPr>
            <p:cNvSpPr/>
            <p:nvPr/>
          </p:nvSpPr>
          <p:spPr>
            <a:xfrm>
              <a:off x="7838163" y="1242553"/>
              <a:ext cx="13922" cy="10990"/>
            </a:xfrm>
            <a:custGeom>
              <a:avLst/>
              <a:gdLst/>
              <a:ahLst/>
              <a:cxnLst/>
              <a:rect l="l" t="t" r="r" b="b"/>
              <a:pathLst>
                <a:path w="13922" h="10990" extrusionOk="0">
                  <a:moveTo>
                    <a:pt x="8427" y="0"/>
                  </a:moveTo>
                  <a:lnTo>
                    <a:pt x="5495" y="0"/>
                  </a:lnTo>
                  <a:cubicBezTo>
                    <a:pt x="2457" y="0"/>
                    <a:pt x="0" y="2462"/>
                    <a:pt x="0" y="5495"/>
                  </a:cubicBezTo>
                  <a:cubicBezTo>
                    <a:pt x="0" y="8529"/>
                    <a:pt x="2462" y="10991"/>
                    <a:pt x="5495" y="10991"/>
                  </a:cubicBezTo>
                  <a:lnTo>
                    <a:pt x="8427" y="10991"/>
                  </a:lnTo>
                  <a:cubicBezTo>
                    <a:pt x="11465" y="10991"/>
                    <a:pt x="13923" y="8525"/>
                    <a:pt x="13923" y="5495"/>
                  </a:cubicBezTo>
                  <a:cubicBezTo>
                    <a:pt x="13923" y="2457"/>
                    <a:pt x="11461" y="0"/>
                    <a:pt x="8427" y="0"/>
                  </a:cubicBezTo>
                  <a:lnTo>
                    <a:pt x="84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07" name="Picture 606">
            <a:extLst>
              <a:ext uri="{FF2B5EF4-FFF2-40B4-BE49-F238E27FC236}">
                <a16:creationId xmlns:a16="http://schemas.microsoft.com/office/drawing/2014/main" id="{4C7A376F-9BC4-305C-7CED-ED0A031DA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732831" y="3940229"/>
            <a:ext cx="290437" cy="2904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E8F126-BA51-49A1-A68C-F5E2D065F29B}"/>
              </a:ext>
            </a:extLst>
          </p:cNvPr>
          <p:cNvSpPr txBox="1"/>
          <p:nvPr/>
        </p:nvSpPr>
        <p:spPr>
          <a:xfrm>
            <a:off x="571875" y="967078"/>
            <a:ext cx="8374650" cy="373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 err="1">
                <a:latin typeface="Montserrat Medium" panose="00000600000000000000" pitchFamily="2" charset="0"/>
              </a:rPr>
              <a:t>AtliQ</a:t>
            </a:r>
            <a:r>
              <a:rPr lang="en-IN" sz="1200" dirty="0">
                <a:latin typeface="Montserrat Medium" panose="00000600000000000000" pitchFamily="2" charset="0"/>
              </a:rPr>
              <a:t> Hardware, a computer hardware company with a global presence, needs to update how it </a:t>
            </a:r>
            <a:r>
              <a:rPr lang="en-IN" sz="1200" dirty="0" err="1">
                <a:latin typeface="Montserrat Medium" panose="00000600000000000000" pitchFamily="2" charset="0"/>
              </a:rPr>
              <a:t>analyzes</a:t>
            </a:r>
            <a:r>
              <a:rPr lang="en-IN" sz="1200" dirty="0">
                <a:latin typeface="Montserrat Medium" panose="00000600000000000000" pitchFamily="2" charset="0"/>
              </a:rPr>
              <a:t>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Montserrat Medium" panose="00000600000000000000" pitchFamily="2" charset="0"/>
              </a:rPr>
              <a:t>They used to rely on Excel, but it's not enough anymore.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Montserrat Medium" panose="00000600000000000000" pitchFamily="2" charset="0"/>
              </a:rPr>
              <a:t>Now, they're starting a big project to change how they do data analytics.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Montserrat Medium" panose="00000600000000000000" pitchFamily="2" charset="0"/>
              </a:rPr>
              <a:t>Top bosses are leading the way because they believe in using data to make smart decisions and grow the company.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Montserrat Medium" panose="00000600000000000000" pitchFamily="2" charset="0"/>
              </a:rPr>
              <a:t>Some recent problems in Latin America made them realize they need better tools to deal with risks and find new opportunities around the world.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Montserrat Medium" panose="00000600000000000000" pitchFamily="2" charset="0"/>
              </a:rPr>
              <a:t>With a great team in charge, </a:t>
            </a:r>
            <a:r>
              <a:rPr lang="en-IN" sz="1200" dirty="0" err="1">
                <a:latin typeface="Montserrat Medium" panose="00000600000000000000" pitchFamily="2" charset="0"/>
              </a:rPr>
              <a:t>AtliQ</a:t>
            </a:r>
            <a:r>
              <a:rPr lang="en-IN" sz="1200" dirty="0">
                <a:latin typeface="Montserrat Medium" panose="00000600000000000000" pitchFamily="2" charset="0"/>
              </a:rPr>
              <a:t> is ready for this new data-driven journey.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Montserrat Medium" panose="00000600000000000000" pitchFamily="2" charset="0"/>
              </a:rPr>
              <a:t>They want to work better and become a leader in their field by using data in smarter ways.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D1122-C5A3-042D-6596-91D9988AD13C}"/>
              </a:ext>
            </a:extLst>
          </p:cNvPr>
          <p:cNvSpPr txBox="1"/>
          <p:nvPr/>
        </p:nvSpPr>
        <p:spPr>
          <a:xfrm>
            <a:off x="0" y="206112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b="1" dirty="0">
                <a:latin typeface="Montserrat" panose="00000500000000000000" pitchFamily="2" charset="0"/>
              </a:rPr>
              <a:t>Problem Statement</a:t>
            </a:r>
            <a:endParaRPr lang="en-IN" sz="28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61967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Infographics by Slidesgo">
  <a:themeElements>
    <a:clrScheme name="Simple Light">
      <a:dk1>
        <a:srgbClr val="000000"/>
      </a:dk1>
      <a:lt1>
        <a:srgbClr val="FFFFFF"/>
      </a:lt1>
      <a:dk2>
        <a:srgbClr val="EE881A"/>
      </a:dk2>
      <a:lt2>
        <a:srgbClr val="F4B319"/>
      </a:lt2>
      <a:accent1>
        <a:srgbClr val="FEE7A4"/>
      </a:accent1>
      <a:accent2>
        <a:srgbClr val="FFF3ED"/>
      </a:accent2>
      <a:accent3>
        <a:srgbClr val="9BA4AD"/>
      </a:accent3>
      <a:accent4>
        <a:srgbClr val="4D6477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428</Words>
  <Application>Microsoft Office PowerPoint</Application>
  <PresentationFormat>On-screen Show (16:9)</PresentationFormat>
  <Paragraphs>86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Montserrat</vt:lpstr>
      <vt:lpstr>Fira Sans Extra Condensed</vt:lpstr>
      <vt:lpstr>Bookman Old Style</vt:lpstr>
      <vt:lpstr>Calibri</vt:lpstr>
      <vt:lpstr>Montserrat SemiBold</vt:lpstr>
      <vt:lpstr>Arial</vt:lpstr>
      <vt:lpstr>Wingdings</vt:lpstr>
      <vt:lpstr>Montserrat Medium</vt:lpstr>
      <vt:lpstr>Business Infographics by Slidesgo</vt:lpstr>
      <vt:lpstr>Business Insights 360</vt:lpstr>
      <vt:lpstr>PowerPoint Presentation</vt:lpstr>
      <vt:lpstr>Company Introduction</vt:lpstr>
      <vt:lpstr>Customers Information</vt:lpstr>
      <vt:lpstr>Customers Information</vt:lpstr>
      <vt:lpstr>Product Information</vt:lpstr>
      <vt:lpstr>Profit &amp; Loss Statement Atliq Hardware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Infographics</dc:title>
  <cp:lastModifiedBy>Narendra Saurabh</cp:lastModifiedBy>
  <cp:revision>4</cp:revision>
  <dcterms:modified xsi:type="dcterms:W3CDTF">2024-04-12T16:22:56Z</dcterms:modified>
</cp:coreProperties>
</file>