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146847057" r:id="rId10"/>
    <p:sldId id="2146847060" r:id="rId11"/>
    <p:sldId id="2146847063" r:id="rId12"/>
    <p:sldId id="2146847064" r:id="rId13"/>
    <p:sldId id="2146847062" r:id="rId14"/>
    <p:sldId id="2146847061" r:id="rId15"/>
    <p:sldId id="2146847055"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24-02-2025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NarendraShende/Stegno_Project.gi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963714" y="3731926"/>
            <a:ext cx="8264571" cy="1938992"/>
          </a:xfrm>
          <a:prstGeom prst="rect">
            <a:avLst/>
          </a:prstGeom>
          <a:noFill/>
        </p:spPr>
        <p:txBody>
          <a:bodyPr wrap="square" lIns="91440" tIns="45720" rIns="91440" bIns="45720" rtlCol="0" anchor="t">
            <a:spAutoFit/>
          </a:bodyPr>
          <a:lstStyle/>
          <a:p>
            <a:pPr algn="ctr"/>
            <a:r>
              <a:rPr lang="en-US" sz="2000" b="1" dirty="0">
                <a:solidFill>
                  <a:schemeClr val="accent1">
                    <a:lumMod val="75000"/>
                  </a:schemeClr>
                </a:solidFill>
                <a:latin typeface="Arial" pitchFamily="34" charset="0"/>
                <a:cs typeface="Arial" pitchFamily="34" charset="0"/>
              </a:rPr>
              <a:t>Presented By:</a:t>
            </a:r>
          </a:p>
          <a:p>
            <a:pPr algn="ctr"/>
            <a:r>
              <a:rPr lang="en-US" sz="2000" b="1" dirty="0">
                <a:solidFill>
                  <a:schemeClr val="accent1">
                    <a:lumMod val="75000"/>
                  </a:schemeClr>
                </a:solidFill>
                <a:latin typeface="Arial"/>
                <a:cs typeface="Arial"/>
              </a:rPr>
              <a:t>Student Name : Narendra Ramkrishna Shende</a:t>
            </a:r>
          </a:p>
          <a:p>
            <a:pPr algn="ctr"/>
            <a:endParaRPr lang="en-US" sz="2000" b="1" dirty="0">
              <a:solidFill>
                <a:schemeClr val="accent1">
                  <a:lumMod val="75000"/>
                </a:schemeClr>
              </a:solidFill>
              <a:latin typeface="Arial"/>
              <a:cs typeface="Arial"/>
            </a:endParaRPr>
          </a:p>
          <a:p>
            <a:pPr algn="ctr"/>
            <a:r>
              <a:rPr lang="en-US" sz="2000" b="1" dirty="0">
                <a:solidFill>
                  <a:schemeClr val="accent1">
                    <a:lumMod val="75000"/>
                  </a:schemeClr>
                </a:solidFill>
                <a:latin typeface="Arial"/>
                <a:cs typeface="Arial"/>
              </a:rPr>
              <a:t>College Name &amp; Department : </a:t>
            </a:r>
            <a:r>
              <a:rPr lang="en-US" sz="2000" b="1" dirty="0" err="1">
                <a:solidFill>
                  <a:schemeClr val="accent1">
                    <a:lumMod val="75000"/>
                  </a:schemeClr>
                </a:solidFill>
                <a:latin typeface="Arial"/>
                <a:cs typeface="Arial"/>
              </a:rPr>
              <a:t>Jhulelal</a:t>
            </a:r>
            <a:r>
              <a:rPr lang="en-US" sz="2000" b="1" dirty="0">
                <a:solidFill>
                  <a:schemeClr val="accent1">
                    <a:lumMod val="75000"/>
                  </a:schemeClr>
                </a:solidFill>
                <a:latin typeface="Arial"/>
                <a:cs typeface="Arial"/>
              </a:rPr>
              <a:t> institute of Technology In Computer Science &amp; Engineering </a:t>
            </a:r>
          </a:p>
          <a:p>
            <a:pPr algn="ct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581192" y="1302026"/>
            <a:ext cx="11029615" cy="4853818"/>
          </a:xfrm>
        </p:spPr>
        <p:txBody>
          <a:bodyPr>
            <a:normAutofit/>
          </a:bodyPr>
          <a:lstStyle/>
          <a:p>
            <a:pPr algn="just"/>
            <a:r>
              <a:rPr lang="en-US" sz="3200" dirty="0"/>
              <a:t>This project demonstrates the power of steganography in securing sensitive data by concealing messages within images. By adopting this technique, cybersecurity can be significantly improved, ensuring that only authorized individuals can retrieve the hidden information. The system is lightweight, efficient, and serves as a powerful tool for confidential communication.</a:t>
            </a:r>
          </a:p>
        </p:txBody>
      </p:sp>
    </p:spTree>
    <p:extLst>
      <p:ext uri="{BB962C8B-B14F-4D97-AF65-F5344CB8AC3E}">
        <p14:creationId xmlns:p14="http://schemas.microsoft.com/office/powerpoint/2010/main" val="4233882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normAutofit/>
          </a:bodyPr>
          <a:lstStyle/>
          <a:p>
            <a:r>
              <a:rPr lang="en-IN" sz="3200" dirty="0">
                <a:hlinkClick r:id="rId2"/>
              </a:rPr>
              <a:t>https://github.com/NarendraShende/Stegno_Project.git</a:t>
            </a:r>
            <a:endParaRPr lang="en-IN" sz="3200" dirty="0"/>
          </a:p>
        </p:txBody>
      </p:sp>
    </p:spTree>
    <p:extLst>
      <p:ext uri="{BB962C8B-B14F-4D97-AF65-F5344CB8AC3E}">
        <p14:creationId xmlns:p14="http://schemas.microsoft.com/office/powerpoint/2010/main" val="2230664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
        <p:nvSpPr>
          <p:cNvPr id="6" name="Content Placeholder 5">
            <a:extLst>
              <a:ext uri="{FF2B5EF4-FFF2-40B4-BE49-F238E27FC236}">
                <a16:creationId xmlns:a16="http://schemas.microsoft.com/office/drawing/2014/main" id="{734E7DDB-80BB-24E2-E216-6796EE41B2F5}"/>
              </a:ext>
            </a:extLst>
          </p:cNvPr>
          <p:cNvSpPr>
            <a:spLocks noGrp="1"/>
          </p:cNvSpPr>
          <p:nvPr>
            <p:ph idx="1"/>
          </p:nvPr>
        </p:nvSpPr>
        <p:spPr>
          <a:xfrm>
            <a:off x="581192" y="1302026"/>
            <a:ext cx="11029615" cy="5555974"/>
          </a:xfrm>
        </p:spPr>
        <p:txBody>
          <a:bodyPr>
            <a:noAutofit/>
          </a:bodyPr>
          <a:lstStyle/>
          <a:p>
            <a:pPr algn="just">
              <a:buFont typeface="Arial" panose="020B0604020202020204" pitchFamily="34" charset="0"/>
              <a:buChar char="•"/>
            </a:pPr>
            <a:r>
              <a:rPr lang="en-IN" sz="3200" b="1" dirty="0"/>
              <a:t>AI-Based Detection Prevention</a:t>
            </a:r>
            <a:r>
              <a:rPr lang="en-IN" sz="3200" dirty="0"/>
              <a:t>: Implementing AI to counter steganalysis attacks.</a:t>
            </a:r>
          </a:p>
          <a:p>
            <a:pPr algn="just">
              <a:buFont typeface="Arial" panose="020B0604020202020204" pitchFamily="34" charset="0"/>
              <a:buChar char="•"/>
            </a:pPr>
            <a:r>
              <a:rPr lang="en-IN" sz="3200" b="1" dirty="0"/>
              <a:t>Cloud Integration</a:t>
            </a:r>
            <a:r>
              <a:rPr lang="en-IN" sz="3200" dirty="0"/>
              <a:t>: Secure storage and sharing of steganographic images over cloud platforms.</a:t>
            </a:r>
          </a:p>
          <a:p>
            <a:pPr algn="just">
              <a:buFont typeface="Arial" panose="020B0604020202020204" pitchFamily="34" charset="0"/>
              <a:buChar char="•"/>
            </a:pPr>
            <a:r>
              <a:rPr lang="en-IN" sz="3200" b="1" dirty="0"/>
              <a:t>Multi-Format Support</a:t>
            </a:r>
            <a:r>
              <a:rPr lang="en-IN" sz="3200" dirty="0"/>
              <a:t>: Expanding support for videos and audio files.</a:t>
            </a:r>
          </a:p>
          <a:p>
            <a:pPr algn="just">
              <a:buFont typeface="Arial" panose="020B0604020202020204" pitchFamily="34" charset="0"/>
              <a:buChar char="•"/>
            </a:pPr>
            <a:r>
              <a:rPr lang="en-IN" sz="3200" b="1" dirty="0"/>
              <a:t>Mobile App Development</a:t>
            </a:r>
            <a:r>
              <a:rPr lang="en-IN" sz="3200" dirty="0"/>
              <a:t>: Bringing this security solution to mobile devices.</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algn="just"/>
            <a:r>
              <a:rPr lang="en-US" sz="3200" dirty="0"/>
              <a:t>Traditional data transmission methods are vulnerable to cyber threats, leading to unauthorized access and data breaches. This project aims to enhance security by implementing steganography, which hides secret messages inside images, making it difficult for hackers to detect confidential information.</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524656"/>
            <a:ext cx="11613485" cy="4976733"/>
          </a:xfrm>
        </p:spPr>
        <p:txBody>
          <a:bodyPr vert="horz" lIns="91440" tIns="45720" rIns="91440" bIns="45720" rtlCol="0" anchor="ctr">
            <a:noAutofit/>
          </a:bodyPr>
          <a:lstStyle/>
          <a:p>
            <a:pPr algn="just">
              <a:buFont typeface="Arial" panose="020B0604020202020204" pitchFamily="34" charset="0"/>
              <a:buChar char="•"/>
            </a:pPr>
            <a:r>
              <a:rPr lang="en-IN" sz="3200" b="1" dirty="0"/>
              <a:t>Programming Language</a:t>
            </a:r>
            <a:r>
              <a:rPr lang="en-IN" sz="3200" dirty="0"/>
              <a:t>: Python</a:t>
            </a:r>
          </a:p>
          <a:p>
            <a:pPr algn="just">
              <a:buFont typeface="Arial" panose="020B0604020202020204" pitchFamily="34" charset="0"/>
              <a:buChar char="•"/>
            </a:pPr>
            <a:r>
              <a:rPr lang="en-IN" sz="3200" b="1" dirty="0"/>
              <a:t>Libraries</a:t>
            </a:r>
            <a:r>
              <a:rPr lang="en-IN" sz="3200" dirty="0"/>
              <a:t>: OpenCV, NumPy, PIL</a:t>
            </a:r>
          </a:p>
          <a:p>
            <a:pPr algn="just">
              <a:buFont typeface="Arial" panose="020B0604020202020204" pitchFamily="34" charset="0"/>
              <a:buChar char="•"/>
            </a:pPr>
            <a:r>
              <a:rPr lang="en-IN" sz="3200" b="1" dirty="0"/>
              <a:t>Platform</a:t>
            </a:r>
            <a:r>
              <a:rPr lang="en-IN" sz="3200" dirty="0"/>
              <a:t>: Windows/Linux</a:t>
            </a:r>
          </a:p>
          <a:p>
            <a:pPr algn="just">
              <a:buFont typeface="Arial" panose="020B0604020202020204" pitchFamily="34" charset="0"/>
              <a:buChar char="•"/>
            </a:pPr>
            <a:r>
              <a:rPr lang="en-IN" sz="3200" b="1" dirty="0"/>
              <a:t>Encryption Technique</a:t>
            </a:r>
            <a:r>
              <a:rPr lang="en-IN" sz="3200" dirty="0"/>
              <a:t>: Pixel Manipulation</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5"/>
            <a:ext cx="11029615" cy="5353607"/>
          </a:xfrm>
        </p:spPr>
        <p:txBody>
          <a:bodyPr>
            <a:noAutofit/>
          </a:bodyPr>
          <a:lstStyle/>
          <a:p>
            <a:pPr algn="just">
              <a:buFont typeface="Arial" panose="020B0604020202020204" pitchFamily="34" charset="0"/>
              <a:buChar char="•"/>
            </a:pPr>
            <a:r>
              <a:rPr lang="en-IN" sz="3200" b="1" dirty="0"/>
              <a:t>High Security</a:t>
            </a:r>
            <a:r>
              <a:rPr lang="en-IN" sz="3200" dirty="0"/>
              <a:t>: Encrypts and hides data within images, making it undetectable.</a:t>
            </a:r>
          </a:p>
          <a:p>
            <a:pPr algn="just">
              <a:buFont typeface="Arial" panose="020B0604020202020204" pitchFamily="34" charset="0"/>
              <a:buChar char="•"/>
            </a:pPr>
            <a:r>
              <a:rPr lang="en-IN" sz="3200" b="1" dirty="0"/>
              <a:t>Lightweight &amp; Fast</a:t>
            </a:r>
            <a:r>
              <a:rPr lang="en-IN" sz="3200" dirty="0"/>
              <a:t>: Efficient encoding and decoding with minimal computation.</a:t>
            </a:r>
          </a:p>
          <a:p>
            <a:pPr algn="just">
              <a:buFont typeface="Arial" panose="020B0604020202020204" pitchFamily="34" charset="0"/>
              <a:buChar char="•"/>
            </a:pPr>
            <a:r>
              <a:rPr lang="en-IN" sz="3200" b="1" dirty="0"/>
              <a:t>User-Friendly</a:t>
            </a:r>
            <a:r>
              <a:rPr lang="en-IN" sz="3200" dirty="0"/>
              <a:t>: Simple UI for encryption and decryption processes.</a:t>
            </a:r>
          </a:p>
          <a:p>
            <a:pPr algn="just">
              <a:buFont typeface="Arial" panose="020B0604020202020204" pitchFamily="34" charset="0"/>
              <a:buChar char="•"/>
            </a:pPr>
            <a:r>
              <a:rPr lang="en-IN" sz="3200" b="1" dirty="0"/>
              <a:t>Multi-Layer Protection</a:t>
            </a:r>
            <a:r>
              <a:rPr lang="en-IN" sz="3200" dirty="0"/>
              <a:t>: Password-based access control for decryption.</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581192" y="1302025"/>
            <a:ext cx="11029615" cy="5008833"/>
          </a:xfrm>
        </p:spPr>
        <p:txBody>
          <a:bodyPr>
            <a:normAutofit/>
          </a:bodyPr>
          <a:lstStyle/>
          <a:p>
            <a:pPr algn="just">
              <a:buFont typeface="Arial" panose="020B0604020202020204" pitchFamily="34" charset="0"/>
              <a:buChar char="•"/>
            </a:pPr>
            <a:r>
              <a:rPr lang="en-US" sz="3200" b="1" dirty="0"/>
              <a:t>Government Agencies</a:t>
            </a:r>
            <a:r>
              <a:rPr lang="en-US" sz="3200" dirty="0"/>
              <a:t>: Secure communication for intelligence and military.</a:t>
            </a:r>
          </a:p>
          <a:p>
            <a:pPr algn="just">
              <a:buFont typeface="Arial" panose="020B0604020202020204" pitchFamily="34" charset="0"/>
              <a:buChar char="•"/>
            </a:pPr>
            <a:r>
              <a:rPr lang="en-US" sz="3200" b="1" dirty="0"/>
              <a:t>Journalists &amp; Activists</a:t>
            </a:r>
            <a:r>
              <a:rPr lang="en-US" sz="3200" dirty="0"/>
              <a:t>: Safe data transmission in high-risk environments.</a:t>
            </a:r>
          </a:p>
          <a:p>
            <a:pPr algn="just">
              <a:buFont typeface="Arial" panose="020B0604020202020204" pitchFamily="34" charset="0"/>
              <a:buChar char="•"/>
            </a:pPr>
            <a:r>
              <a:rPr lang="en-US" sz="3200" b="1" dirty="0"/>
              <a:t>Healthcare Industry</a:t>
            </a:r>
            <a:r>
              <a:rPr lang="en-US" sz="3200" dirty="0"/>
              <a:t>: Secure patient data exchange.</a:t>
            </a:r>
          </a:p>
          <a:p>
            <a:pPr algn="just">
              <a:buFont typeface="Arial" panose="020B0604020202020204" pitchFamily="34" charset="0"/>
              <a:buChar char="•"/>
            </a:pPr>
            <a:r>
              <a:rPr lang="en-US" sz="3200" b="1" dirty="0"/>
              <a:t>Corporate Sector</a:t>
            </a:r>
            <a:r>
              <a:rPr lang="en-US" sz="3200" dirty="0"/>
              <a:t>: Protection of confidential business communications.</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15" name="Content Placeholder 14">
            <a:extLst>
              <a:ext uri="{FF2B5EF4-FFF2-40B4-BE49-F238E27FC236}">
                <a16:creationId xmlns:a16="http://schemas.microsoft.com/office/drawing/2014/main" id="{A3A85DD0-791A-4642-0251-019FB7BCA4B0}"/>
              </a:ext>
            </a:extLst>
          </p:cNvPr>
          <p:cNvPicPr>
            <a:picLocks noGrp="1" noChangeAspect="1"/>
          </p:cNvPicPr>
          <p:nvPr>
            <p:ph idx="1"/>
          </p:nvPr>
        </p:nvPicPr>
        <p:blipFill>
          <a:blip r:embed="rId2"/>
          <a:stretch>
            <a:fillRect/>
          </a:stretch>
        </p:blipFill>
        <p:spPr>
          <a:xfrm>
            <a:off x="1365227" y="1301750"/>
            <a:ext cx="9667534" cy="5018046"/>
          </a:xfr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52B3BF8-0F21-DE33-274D-691E49E24F02}"/>
              </a:ext>
            </a:extLst>
          </p:cNvPr>
          <p:cNvPicPr>
            <a:picLocks noGrp="1" noChangeAspect="1"/>
          </p:cNvPicPr>
          <p:nvPr>
            <p:ph idx="1"/>
          </p:nvPr>
        </p:nvPicPr>
        <p:blipFill>
          <a:blip r:embed="rId2"/>
          <a:stretch>
            <a:fillRect/>
          </a:stretch>
        </p:blipFill>
        <p:spPr>
          <a:xfrm>
            <a:off x="861246" y="741313"/>
            <a:ext cx="10139398" cy="5375373"/>
          </a:xfrm>
        </p:spPr>
      </p:pic>
    </p:spTree>
    <p:extLst>
      <p:ext uri="{BB962C8B-B14F-4D97-AF65-F5344CB8AC3E}">
        <p14:creationId xmlns:p14="http://schemas.microsoft.com/office/powerpoint/2010/main" val="1685711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16DE47A-0041-CAE1-7175-363E00912A6D}"/>
              </a:ext>
            </a:extLst>
          </p:cNvPr>
          <p:cNvPicPr>
            <a:picLocks noGrp="1" noChangeAspect="1"/>
          </p:cNvPicPr>
          <p:nvPr>
            <p:ph idx="1"/>
          </p:nvPr>
        </p:nvPicPr>
        <p:blipFill>
          <a:blip r:embed="rId2"/>
          <a:stretch>
            <a:fillRect/>
          </a:stretch>
        </p:blipFill>
        <p:spPr>
          <a:xfrm>
            <a:off x="920563" y="884420"/>
            <a:ext cx="10350874" cy="5090930"/>
          </a:xfrm>
        </p:spPr>
      </p:pic>
    </p:spTree>
    <p:extLst>
      <p:ext uri="{BB962C8B-B14F-4D97-AF65-F5344CB8AC3E}">
        <p14:creationId xmlns:p14="http://schemas.microsoft.com/office/powerpoint/2010/main" val="3229947855"/>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243</TotalTime>
  <Words>333</Words>
  <Application>Microsoft Office PowerPoint</Application>
  <PresentationFormat>Widescreen</PresentationFormat>
  <Paragraphs>45</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PowerPoint Presentation</vt:lpstr>
      <vt:lpstr>PowerPoint Presentation</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Narendra_ Shende</cp:lastModifiedBy>
  <cp:revision>29</cp:revision>
  <dcterms:created xsi:type="dcterms:W3CDTF">2021-05-26T16:50:10Z</dcterms:created>
  <dcterms:modified xsi:type="dcterms:W3CDTF">2025-02-24T17:42:18Z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