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63714" y="3731926"/>
            <a:ext cx="8264571" cy="1938992"/>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Student Name : Narendra Ramkrishna Shende</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Jhulelal</a:t>
            </a:r>
            <a:r>
              <a:rPr lang="en-US" sz="2000" b="1" dirty="0">
                <a:solidFill>
                  <a:schemeClr val="accent1">
                    <a:lumMod val="75000"/>
                  </a:schemeClr>
                </a:solidFill>
                <a:latin typeface="Arial"/>
                <a:cs typeface="Arial"/>
              </a:rPr>
              <a:t> institute of Technology In Computer Science &amp; Engineering </a:t>
            </a: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Content Placeholder 5">
            <a:extLst>
              <a:ext uri="{FF2B5EF4-FFF2-40B4-BE49-F238E27FC236}">
                <a16:creationId xmlns:a16="http://schemas.microsoft.com/office/drawing/2014/main" id="{734E7DDB-80BB-24E2-E216-6796EE41B2F5}"/>
              </a:ext>
            </a:extLst>
          </p:cNvPr>
          <p:cNvSpPr>
            <a:spLocks noGrp="1"/>
          </p:cNvSpPr>
          <p:nvPr>
            <p:ph idx="1"/>
          </p:nvPr>
        </p:nvSpPr>
        <p:spPr>
          <a:xfrm>
            <a:off x="581192" y="1302026"/>
            <a:ext cx="11029615" cy="5555974"/>
          </a:xfrm>
        </p:spPr>
        <p:txBody>
          <a:bodyPr>
            <a:noAutofit/>
          </a:bodyPr>
          <a:lstStyle/>
          <a:p>
            <a:pPr algn="just">
              <a:buFont typeface="Arial" panose="020B0604020202020204" pitchFamily="34" charset="0"/>
              <a:buChar char="•"/>
            </a:pPr>
            <a:r>
              <a:rPr lang="en-IN" sz="3200" b="1" dirty="0"/>
              <a:t>AI-Based Detection Prevention</a:t>
            </a:r>
            <a:r>
              <a:rPr lang="en-IN" sz="3200" dirty="0"/>
              <a:t>: Implementing AI to counter steganalysis attacks.</a:t>
            </a:r>
          </a:p>
          <a:p>
            <a:pPr algn="just">
              <a:buFont typeface="Arial" panose="020B0604020202020204" pitchFamily="34" charset="0"/>
              <a:buChar char="•"/>
            </a:pPr>
            <a:r>
              <a:rPr lang="en-IN" sz="3200" b="1" dirty="0"/>
              <a:t>Cloud Integration</a:t>
            </a:r>
            <a:r>
              <a:rPr lang="en-IN" sz="3200" dirty="0"/>
              <a:t>: Secure storage and sharing of steganographic images over cloud platforms.</a:t>
            </a:r>
          </a:p>
          <a:p>
            <a:pPr algn="just">
              <a:buFont typeface="Arial" panose="020B0604020202020204" pitchFamily="34" charset="0"/>
              <a:buChar char="•"/>
            </a:pPr>
            <a:r>
              <a:rPr lang="en-IN" sz="3200" b="1" dirty="0"/>
              <a:t>Multi-Format Support</a:t>
            </a:r>
            <a:r>
              <a:rPr lang="en-IN" sz="3200" dirty="0"/>
              <a:t>: Expanding support for videos and audio files.</a:t>
            </a:r>
          </a:p>
          <a:p>
            <a:pPr algn="just">
              <a:buFont typeface="Arial" panose="020B0604020202020204" pitchFamily="34" charset="0"/>
              <a:buChar char="•"/>
            </a:pPr>
            <a:r>
              <a:rPr lang="en-IN" sz="3200" b="1" dirty="0"/>
              <a:t>Mobile App Development</a:t>
            </a:r>
            <a:r>
              <a:rPr lang="en-IN" sz="3200" dirty="0"/>
              <a:t>: Bringing this security solution to mobile devices.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r>
              <a:rPr lang="en-US" sz="3200" dirty="0"/>
              <a:t>Traditional data transmission methods are vulnerable to cyber threats, leading to unauthorized access and data breaches. This project aims to enhance security by implementing steganography, which hides secret messages inside images, making it difficult for hackers to detect confidential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524656"/>
            <a:ext cx="11613485" cy="4976733"/>
          </a:xfrm>
        </p:spPr>
        <p:txBody>
          <a:bodyPr vert="horz" lIns="91440" tIns="45720" rIns="91440" bIns="45720" rtlCol="0" anchor="ctr">
            <a:noAutofit/>
          </a:bodyPr>
          <a:lstStyle/>
          <a:p>
            <a:pPr algn="just">
              <a:buFont typeface="Arial" panose="020B0604020202020204" pitchFamily="34" charset="0"/>
              <a:buChar char="•"/>
            </a:pPr>
            <a:r>
              <a:rPr lang="en-IN" sz="3200" b="1" dirty="0"/>
              <a:t>Programming Language</a:t>
            </a:r>
            <a:r>
              <a:rPr lang="en-IN" sz="3200" dirty="0"/>
              <a:t>: Python</a:t>
            </a:r>
          </a:p>
          <a:p>
            <a:pPr algn="just">
              <a:buFont typeface="Arial" panose="020B0604020202020204" pitchFamily="34" charset="0"/>
              <a:buChar char="•"/>
            </a:pPr>
            <a:r>
              <a:rPr lang="en-IN" sz="3200" b="1" dirty="0"/>
              <a:t>Libraries</a:t>
            </a:r>
            <a:r>
              <a:rPr lang="en-IN" sz="3200" dirty="0"/>
              <a:t>: OpenCV, NumPy, PIL</a:t>
            </a:r>
          </a:p>
          <a:p>
            <a:pPr algn="just">
              <a:buFont typeface="Arial" panose="020B0604020202020204" pitchFamily="34" charset="0"/>
              <a:buChar char="•"/>
            </a:pPr>
            <a:r>
              <a:rPr lang="en-IN" sz="3200" b="1" dirty="0"/>
              <a:t>Platform</a:t>
            </a:r>
            <a:r>
              <a:rPr lang="en-IN" sz="3200" dirty="0"/>
              <a:t>: Windows/Linux</a:t>
            </a:r>
          </a:p>
          <a:p>
            <a:pPr algn="just">
              <a:buFont typeface="Arial" panose="020B0604020202020204" pitchFamily="34" charset="0"/>
              <a:buChar char="•"/>
            </a:pPr>
            <a:r>
              <a:rPr lang="en-IN" sz="3200" b="1" dirty="0"/>
              <a:t>Encryption Technique</a:t>
            </a:r>
            <a:r>
              <a:rPr lang="en-IN" sz="3200" dirty="0"/>
              <a:t>: Pixel Manipulation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353607"/>
          </a:xfrm>
        </p:spPr>
        <p:txBody>
          <a:bodyPr>
            <a:noAutofit/>
          </a:bodyPr>
          <a:lstStyle/>
          <a:p>
            <a:pPr algn="just">
              <a:buFont typeface="Arial" panose="020B0604020202020204" pitchFamily="34" charset="0"/>
              <a:buChar char="•"/>
            </a:pPr>
            <a:r>
              <a:rPr lang="en-IN" sz="3200" b="1" dirty="0"/>
              <a:t>High Security</a:t>
            </a:r>
            <a:r>
              <a:rPr lang="en-IN" sz="3200" dirty="0"/>
              <a:t>: Encrypts and hides data within images, making it undetectable.</a:t>
            </a:r>
          </a:p>
          <a:p>
            <a:pPr algn="just">
              <a:buFont typeface="Arial" panose="020B0604020202020204" pitchFamily="34" charset="0"/>
              <a:buChar char="•"/>
            </a:pPr>
            <a:r>
              <a:rPr lang="en-IN" sz="3200" b="1" dirty="0"/>
              <a:t>Lightweight &amp; Fast</a:t>
            </a:r>
            <a:r>
              <a:rPr lang="en-IN" sz="3200" dirty="0"/>
              <a:t>: Efficient encoding and decoding with minimal computation.</a:t>
            </a:r>
          </a:p>
          <a:p>
            <a:pPr algn="just">
              <a:buFont typeface="Arial" panose="020B0604020202020204" pitchFamily="34" charset="0"/>
              <a:buChar char="•"/>
            </a:pPr>
            <a:r>
              <a:rPr lang="en-IN" sz="3200" b="1" dirty="0"/>
              <a:t>User-Friendly</a:t>
            </a:r>
            <a:r>
              <a:rPr lang="en-IN" sz="3200" dirty="0"/>
              <a:t>: Simple UI for encryption and decryption processes.</a:t>
            </a:r>
          </a:p>
          <a:p>
            <a:pPr algn="just">
              <a:buFont typeface="Arial" panose="020B0604020202020204" pitchFamily="34" charset="0"/>
              <a:buChar char="•"/>
            </a:pPr>
            <a:r>
              <a:rPr lang="en-IN" sz="3200" b="1" dirty="0"/>
              <a:t>Multi-Layer Protection</a:t>
            </a:r>
            <a:r>
              <a:rPr lang="en-IN" sz="3200" dirty="0"/>
              <a:t>: Password-based access control for decryption.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008833"/>
          </a:xfrm>
        </p:spPr>
        <p:txBody>
          <a:bodyPr>
            <a:normAutofit/>
          </a:bodyPr>
          <a:lstStyle/>
          <a:p>
            <a:pPr algn="just">
              <a:buFont typeface="Arial" panose="020B0604020202020204" pitchFamily="34" charset="0"/>
              <a:buChar char="•"/>
            </a:pPr>
            <a:r>
              <a:rPr lang="en-US" sz="3200" b="1" dirty="0"/>
              <a:t>Government Agencies</a:t>
            </a:r>
            <a:r>
              <a:rPr lang="en-US" sz="3200" dirty="0"/>
              <a:t>: Secure communication for intelligence and military.</a:t>
            </a:r>
          </a:p>
          <a:p>
            <a:pPr algn="just">
              <a:buFont typeface="Arial" panose="020B0604020202020204" pitchFamily="34" charset="0"/>
              <a:buChar char="•"/>
            </a:pPr>
            <a:r>
              <a:rPr lang="en-US" sz="3200" b="1" dirty="0"/>
              <a:t>Journalists &amp; Activists</a:t>
            </a:r>
            <a:r>
              <a:rPr lang="en-US" sz="3200" dirty="0"/>
              <a:t>: Safe data transmission in high-risk environments.</a:t>
            </a:r>
          </a:p>
          <a:p>
            <a:pPr algn="just">
              <a:buFont typeface="Arial" panose="020B0604020202020204" pitchFamily="34" charset="0"/>
              <a:buChar char="•"/>
            </a:pPr>
            <a:r>
              <a:rPr lang="en-US" sz="3200" b="1" dirty="0"/>
              <a:t>Healthcare Industry</a:t>
            </a:r>
            <a:r>
              <a:rPr lang="en-US" sz="3200" dirty="0"/>
              <a:t>: Secure patient data exchange.</a:t>
            </a:r>
          </a:p>
          <a:p>
            <a:pPr algn="just">
              <a:buFont typeface="Arial" panose="020B0604020202020204" pitchFamily="34" charset="0"/>
              <a:buChar char="•"/>
            </a:pPr>
            <a:r>
              <a:rPr lang="en-US" sz="3200" b="1" dirty="0"/>
              <a:t>Corporate Sector</a:t>
            </a:r>
            <a:r>
              <a:rPr lang="en-US" sz="3200" dirty="0"/>
              <a:t>: Protection of confidential business communications.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853818"/>
          </a:xfrm>
        </p:spPr>
        <p:txBody>
          <a:bodyPr>
            <a:normAutofit/>
          </a:bodyPr>
          <a:lstStyle/>
          <a:p>
            <a:pPr algn="just"/>
            <a:r>
              <a:rPr lang="en-US" sz="3200" dirty="0"/>
              <a:t>This project demonstrates the power of steganography in securing sensitive data by concealing messages within images. By adopting this technique, cybersecurity can be significantly improved, ensuring that only authorized individuals can retrieve the hidden information. The system is lightweight, efficient, and serves as a powerful tool for confidential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336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Narendra_ Shende</cp:lastModifiedBy>
  <cp:revision>27</cp:revision>
  <dcterms:created xsi:type="dcterms:W3CDTF">2021-05-26T16:50:10Z</dcterms:created>
  <dcterms:modified xsi:type="dcterms:W3CDTF">2025-02-23T18:04:40Z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