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37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2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BBE2B-FAED-4E71-A574-C37C72FBD87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12CC-CA95-415F-ABC5-4C3C4913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97-BE4D-A38A-B3D1-128F1441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STUDENTS SCORE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5266-91DC-BDE3-0E02-C8C60A8FA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3556317"/>
            <a:ext cx="9144000" cy="4572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C19D-15AB-E3D5-2CB6-712F60B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Gender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C0351-6FDE-F6F1-D13E-7BBD460AE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72" y="1331119"/>
            <a:ext cx="8644662" cy="419576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605DE-7ECC-CA6B-83BD-C84E673CAD50}"/>
              </a:ext>
            </a:extLst>
          </p:cNvPr>
          <p:cNvSpPr/>
          <p:nvPr/>
        </p:nvSpPr>
        <p:spPr>
          <a:xfrm>
            <a:off x="1763151" y="5755631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Gender count is more than male</a:t>
            </a:r>
          </a:p>
        </p:txBody>
      </p:sp>
    </p:spTree>
    <p:extLst>
      <p:ext uri="{BB962C8B-B14F-4D97-AF65-F5344CB8AC3E}">
        <p14:creationId xmlns:p14="http://schemas.microsoft.com/office/powerpoint/2010/main" val="38784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D1BF98-EE50-6C32-1842-372FE5E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322262"/>
            <a:ext cx="10515600" cy="860693"/>
          </a:xfrm>
        </p:spPr>
        <p:txBody>
          <a:bodyPr/>
          <a:lstStyle/>
          <a:p>
            <a:pPr algn="ctr"/>
            <a:r>
              <a:rPr lang="en-US" b="1" dirty="0"/>
              <a:t>Analysis Based on first Child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85A722-A4A9-5DDD-E09D-65DEEE16C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4" y="1693888"/>
            <a:ext cx="6289089" cy="3981157"/>
          </a:xfr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29F352-947E-864D-AC08-270E20A4D672}"/>
              </a:ext>
            </a:extLst>
          </p:cNvPr>
          <p:cNvSpPr/>
          <p:nvPr/>
        </p:nvSpPr>
        <p:spPr>
          <a:xfrm>
            <a:off x="1763151" y="5755631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born children are performing better</a:t>
            </a:r>
          </a:p>
        </p:txBody>
      </p:sp>
    </p:spTree>
    <p:extLst>
      <p:ext uri="{BB962C8B-B14F-4D97-AF65-F5344CB8AC3E}">
        <p14:creationId xmlns:p14="http://schemas.microsoft.com/office/powerpoint/2010/main" val="12828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D1BF98-EE50-6C32-1842-372FE5E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322262"/>
            <a:ext cx="10515600" cy="860693"/>
          </a:xfrm>
        </p:spPr>
        <p:txBody>
          <a:bodyPr/>
          <a:lstStyle/>
          <a:p>
            <a:pPr algn="ctr"/>
            <a:r>
              <a:rPr lang="en-US" b="1" dirty="0"/>
              <a:t>Analysis Based on Number of Siblings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29F352-947E-864D-AC08-270E20A4D672}"/>
              </a:ext>
            </a:extLst>
          </p:cNvPr>
          <p:cNvSpPr/>
          <p:nvPr/>
        </p:nvSpPr>
        <p:spPr>
          <a:xfrm>
            <a:off x="1763151" y="5790137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siblings has no significant impact on the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68D5-EE51-109D-086C-925ED06B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2" y="1182955"/>
            <a:ext cx="7549914" cy="4176836"/>
          </a:xfrm>
        </p:spPr>
      </p:pic>
    </p:spTree>
    <p:extLst>
      <p:ext uri="{BB962C8B-B14F-4D97-AF65-F5344CB8AC3E}">
        <p14:creationId xmlns:p14="http://schemas.microsoft.com/office/powerpoint/2010/main" val="42652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D1BF98-EE50-6C32-1842-372FE5E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322262"/>
            <a:ext cx="10515600" cy="860693"/>
          </a:xfrm>
        </p:spPr>
        <p:txBody>
          <a:bodyPr/>
          <a:lstStyle/>
          <a:p>
            <a:pPr algn="ctr"/>
            <a:r>
              <a:rPr lang="en-US" b="1" dirty="0"/>
              <a:t>Analysis Based on Parent marital status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29F352-947E-864D-AC08-270E20A4D672}"/>
              </a:ext>
            </a:extLst>
          </p:cNvPr>
          <p:cNvSpPr/>
          <p:nvPr/>
        </p:nvSpPr>
        <p:spPr>
          <a:xfrm>
            <a:off x="1763151" y="5790137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marital status has no significant impact on the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29A54-413B-1E09-667A-778184E12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65" y="1182955"/>
            <a:ext cx="6330461" cy="4359716"/>
          </a:xfrm>
        </p:spPr>
      </p:pic>
    </p:spTree>
    <p:extLst>
      <p:ext uri="{BB962C8B-B14F-4D97-AF65-F5344CB8AC3E}">
        <p14:creationId xmlns:p14="http://schemas.microsoft.com/office/powerpoint/2010/main" val="400079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D1BF98-EE50-6C32-1842-372FE5E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322262"/>
            <a:ext cx="10515600" cy="860693"/>
          </a:xfrm>
        </p:spPr>
        <p:txBody>
          <a:bodyPr/>
          <a:lstStyle/>
          <a:p>
            <a:pPr algn="ctr"/>
            <a:r>
              <a:rPr lang="en-US" b="1" dirty="0"/>
              <a:t>Analysis Based on study hours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29F352-947E-864D-AC08-270E20A4D672}"/>
              </a:ext>
            </a:extLst>
          </p:cNvPr>
          <p:cNvSpPr/>
          <p:nvPr/>
        </p:nvSpPr>
        <p:spPr>
          <a:xfrm>
            <a:off x="1763151" y="5790137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the number of study hours has significant increase in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2629A-8E3E-0D01-1CA3-08495E780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32" y="1182954"/>
            <a:ext cx="8644662" cy="4401919"/>
          </a:xfrm>
        </p:spPr>
      </p:pic>
    </p:spTree>
    <p:extLst>
      <p:ext uri="{BB962C8B-B14F-4D97-AF65-F5344CB8AC3E}">
        <p14:creationId xmlns:p14="http://schemas.microsoft.com/office/powerpoint/2010/main" val="335943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D1BF98-EE50-6C32-1842-372FE5E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322262"/>
            <a:ext cx="10515600" cy="860693"/>
          </a:xfrm>
        </p:spPr>
        <p:txBody>
          <a:bodyPr/>
          <a:lstStyle/>
          <a:p>
            <a:pPr algn="ctr"/>
            <a:r>
              <a:rPr lang="en-US" b="1" dirty="0"/>
              <a:t>Analysis Based on Parent’s education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29F352-947E-864D-AC08-270E20A4D672}"/>
              </a:ext>
            </a:extLst>
          </p:cNvPr>
          <p:cNvSpPr/>
          <p:nvPr/>
        </p:nvSpPr>
        <p:spPr>
          <a:xfrm>
            <a:off x="1763151" y="5790100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Parent’s higher education has significant increase in score of the student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969AC3-BB63-C8B7-3C68-0264FD3E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85" y="1067900"/>
            <a:ext cx="8644662" cy="4502906"/>
          </a:xfrm>
        </p:spPr>
      </p:pic>
    </p:spTree>
    <p:extLst>
      <p:ext uri="{BB962C8B-B14F-4D97-AF65-F5344CB8AC3E}">
        <p14:creationId xmlns:p14="http://schemas.microsoft.com/office/powerpoint/2010/main" val="41846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FD1BF98-EE50-6C32-1842-372FE5E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322262"/>
            <a:ext cx="10515600" cy="860693"/>
          </a:xfrm>
        </p:spPr>
        <p:txBody>
          <a:bodyPr/>
          <a:lstStyle/>
          <a:p>
            <a:pPr algn="ctr"/>
            <a:r>
              <a:rPr lang="en-US" sz="4800" b="1" dirty="0"/>
              <a:t>Analysis Based on Sports Practice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29F352-947E-864D-AC08-270E20A4D672}"/>
              </a:ext>
            </a:extLst>
          </p:cNvPr>
          <p:cNvSpPr/>
          <p:nvPr/>
        </p:nvSpPr>
        <p:spPr>
          <a:xfrm>
            <a:off x="1763151" y="5790100"/>
            <a:ext cx="8665698" cy="8606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sports practice has significant increase in score of the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052A2-6049-15CA-79D8-0EE4EE83B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51" y="1331119"/>
            <a:ext cx="7591864" cy="4195762"/>
          </a:xfrm>
        </p:spPr>
      </p:pic>
    </p:spTree>
    <p:extLst>
      <p:ext uri="{BB962C8B-B14F-4D97-AF65-F5344CB8AC3E}">
        <p14:creationId xmlns:p14="http://schemas.microsoft.com/office/powerpoint/2010/main" val="95827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104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STUDENTS SCORE ANALYSIS</vt:lpstr>
      <vt:lpstr>Gender Count</vt:lpstr>
      <vt:lpstr>Analysis Based on first Child</vt:lpstr>
      <vt:lpstr>Analysis Based on Number of Siblings</vt:lpstr>
      <vt:lpstr>Analysis Based on Parent marital status</vt:lpstr>
      <vt:lpstr>Analysis Based on study hours</vt:lpstr>
      <vt:lpstr>Analysis Based on Parent’s education</vt:lpstr>
      <vt:lpstr>Analysis Based on Sports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SCORE ANALYSIS</dc:title>
  <dc:creator>Narendra Ramakrisha K</dc:creator>
  <cp:lastModifiedBy>Narendra Ramakrisha K</cp:lastModifiedBy>
  <cp:revision>1</cp:revision>
  <dcterms:created xsi:type="dcterms:W3CDTF">2023-08-29T10:15:05Z</dcterms:created>
  <dcterms:modified xsi:type="dcterms:W3CDTF">2023-08-29T12:08:42Z</dcterms:modified>
</cp:coreProperties>
</file>