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7" r:id="rId7"/>
    <p:sldId id="273" r:id="rId8"/>
    <p:sldId id="271" r:id="rId9"/>
    <p:sldId id="272" r:id="rId10"/>
    <p:sldId id="269" r:id="rId11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38" autoAdjust="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62" y="1103586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LTI: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179" y="1296297"/>
            <a:ext cx="837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5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236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B8D4DEE789A4CA06D83EF8F97359C" ma:contentTypeVersion="12" ma:contentTypeDescription="Create a new document." ma:contentTypeScope="" ma:versionID="2dd8ebf98990708639f5602b73ab8a5f">
  <xsd:schema xmlns:xsd="http://www.w3.org/2001/XMLSchema" xmlns:xs="http://www.w3.org/2001/XMLSchema" xmlns:p="http://schemas.microsoft.com/office/2006/metadata/properties" xmlns:ns2="c09490c5-9848-410e-a310-fecde5b8464b" xmlns:ns3="15dbe8c9-25bc-4a6c-8e78-e9d9f19e3679" targetNamespace="http://schemas.microsoft.com/office/2006/metadata/properties" ma:root="true" ma:fieldsID="70039f9086e4bd80a9be60926d62a914" ns2:_="" ns3:_="">
    <xsd:import namespace="c09490c5-9848-410e-a310-fecde5b8464b"/>
    <xsd:import namespace="15dbe8c9-25bc-4a6c-8e78-e9d9f19e36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490c5-9848-410e-a310-fecde5b84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8c9-25bc-4a6c-8e78-e9d9f19e3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781202-294C-483E-B058-55A13ACB26DC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</Words>
  <Application>Microsoft Office PowerPoint</Application>
  <PresentationFormat>On-screen Show (16:9)</PresentationFormat>
  <Paragraphs>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Symbol</vt:lpstr>
      <vt:lpstr>Wingdings</vt:lpstr>
      <vt:lpstr>L&amp;T Infotech</vt:lpstr>
      <vt:lpstr>Custom Design</vt:lpstr>
      <vt:lpstr>PowerPoint Presentation</vt:lpstr>
      <vt:lpstr>PowerPoint Presentation</vt:lpstr>
      <vt:lpstr>PowerPoint Presentation</vt:lpstr>
      <vt:lpstr>At LTI: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</dc:creator>
  <cp:lastModifiedBy>SRISHTI SINGH</cp:lastModifiedBy>
  <cp:revision>1</cp:revision>
  <cp:lastPrinted>2015-11-28T12:28:20Z</cp:lastPrinted>
  <dcterms:created xsi:type="dcterms:W3CDTF">2020-10-08T07:30:30Z</dcterms:created>
  <dcterms:modified xsi:type="dcterms:W3CDTF">2020-10-08T07:31:05Z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0x010100E24B8D4DEE789A4CA06D83EF8F97359C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