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FA00-9766-4411-A49E-012E332B8655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A8BF3-5A26-44B5-A3E2-7C81542FB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3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38D5-6C84-409A-949D-F197EA65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37DED-915A-4DAF-AC9D-8886500F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3946-A951-481F-97DB-D0C2FD1E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9EFB-C124-4524-8DD5-13EB61B1DE8F}" type="datetime1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E441-3886-4234-985D-9A3EE864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6DAC-9FB6-4C7F-B5B9-32D73566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B89C-4D06-4A9B-80F2-7022482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63FA6-68A9-4957-82FC-08D875F0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87F63-8994-49E0-B827-0E44E85B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B43-97E5-4F98-93A2-19F437A993FD}" type="datetime1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F37B-FDEC-4A2F-935A-058E29DF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C2A5-1EBC-4EDF-80F1-99E38F21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3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C0C57-3BE0-4CF9-AC6A-67206C457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D39B2-E794-4A84-ACCE-1B42B3BFA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D60C-2088-42C1-8701-300AC88B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7E66-276C-415C-8D18-AA4616C858C3}" type="datetime1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85E9-4AE9-42CB-AEAE-7D82C087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0B52-0BE3-44E4-A29C-A0574CC6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835C-BBAA-46D9-A160-FF27C7F2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22F1-D878-4657-AF8D-CA4FE42C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2F2E-0593-4603-B7B2-F5F7BBFB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464-60EB-4F07-B579-E14943264165}" type="datetime1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E2BA-2E5F-4778-AE5C-51A9A1D3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710F2-7A82-42E1-9ED5-3FD5BAB1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8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A066-85C3-44BB-B5A2-BA8F8CFB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53AB3-00DE-4245-8426-F4497B15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96BD-9881-4EAA-AC1F-8631DFCE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3B44-5640-41AB-888A-E28C124C89F1}" type="datetime1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8743D-868F-4BE8-8690-71007632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EEE2-73DF-4DD3-8BAD-62528014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8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FAF4-9190-4443-80DC-3BBD3EDB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4553-6940-416F-800B-DA753F11D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425A6-DD47-48DD-AC4C-9C205694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7FE19-04B8-478C-8D6F-DD031C25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9F82-4B11-4190-A566-C73740E5D217}" type="datetime1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96498-5B5E-46E8-8362-83543DF5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97A0-EB91-44D2-B13A-AB7A4367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342D-6EC7-4197-90E7-BB9081D3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E516-880F-4E13-8E9D-F97D9925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41AAA-D962-43FD-B9A1-FFD807778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25E10-E419-4D6C-BC6D-1649FFE0C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95142-8897-4D83-81AC-EAE3F4D74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77686-7E02-41AD-BE66-91389B32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01E4-A7E2-4807-B12D-91B685D6B68B}" type="datetime1">
              <a:rPr lang="en-IN" smtClean="0"/>
              <a:t>29-11-2017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B9F19-4FE8-4DBE-BF75-6416ED2B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30633-2244-4BA2-A7D1-F02D757D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6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E0A2-DEE0-4155-89A8-267DC51A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7AFAD-9713-4DF7-809A-7134732C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59F7-BB8D-40FD-8D37-453DE3D25245}" type="datetime1">
              <a:rPr lang="en-IN" smtClean="0"/>
              <a:t>29-11-2017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AB7CC-F498-415B-A78F-383A29AB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04A1B-C9FE-425B-874E-CD6A7190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0757D-C59E-4D5C-B3B2-E8CA108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AF8B-E5C4-4490-A1F8-1BFAD1203215}" type="datetime1">
              <a:rPr lang="en-IN" smtClean="0"/>
              <a:t>29-11-2017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02E58-8EDE-4262-A0F9-9D397664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BB600-0334-408C-8F2E-BF649C1E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8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3628-E374-4012-B456-1829A9B5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6772-064F-4D27-9616-9469458C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12B89-DA08-49F3-9643-A3AB0562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56EB-CEEE-4885-AE71-25CDAEED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38FA-F8ED-4F52-BE53-62AA78318E8C}" type="datetime1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7CF39-0127-4E82-B11D-FCEA2C8F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31943-ABB0-4141-9251-9E4CF8B6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8721-A27C-4E01-ACB4-45AEC5CD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7E797-2896-46FE-98E0-98FB2E77B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F823C-A8AF-409F-8E8B-DE36B5446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845BA-4E2F-4402-9163-818A0457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5468-9EE7-4B66-AC6E-E90A3132E80F}" type="datetime1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29C7-856F-459B-A1BB-888B8959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BBF3-D4C5-4089-88D0-EFFF13F8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931F7-B462-402E-B53C-979A3EF5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B25C-1750-41EF-B9BE-78FAC1A8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E8D3-D1CE-431A-8D66-F4C84DE6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B255-1611-4488-9DCF-A182C0911316}" type="datetime1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0907-841C-435A-B05B-D4D870610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487F-1E51-4066-A89B-05B5996E6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LID_(object-oriented_design)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learn/api-design/what-are-microservices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projects.spring.io/spring-boot/" TargetMode="External"/><Relationship Id="rId7" Type="http://schemas.openxmlformats.org/officeDocument/2006/relationships/hyperlink" Target="https://angularjs.org/" TargetMode="External"/><Relationship Id="rId2" Type="http://schemas.openxmlformats.org/officeDocument/2006/relationships/hyperlink" Target="https://grpc.io/blog/princi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" TargetMode="External"/><Relationship Id="rId5" Type="http://schemas.openxmlformats.org/officeDocument/2006/relationships/hyperlink" Target="https://swagger.io/" TargetMode="External"/><Relationship Id="rId4" Type="http://schemas.openxmlformats.org/officeDocument/2006/relationships/hyperlink" Target="https://jersey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562-8786-4F43-AA51-FF1086077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Assignment Management System(UAMS)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18A92-268C-45FF-AF99-822044B07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>
                <a:solidFill>
                  <a:schemeClr val="bg1">
                    <a:lumMod val="50000"/>
                  </a:schemeClr>
                </a:solidFill>
              </a:rPr>
              <a:t>Assignments in school or college are made for the sole purpose of checking students’ knowledge at regular intervals. UAMS makes it easy to manage this online 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88EC587-E36C-44DC-AB2C-EE4738491A76}"/>
              </a:ext>
            </a:extLst>
          </p:cNvPr>
          <p:cNvSpPr txBox="1">
            <a:spLocks/>
          </p:cNvSpPr>
          <p:nvPr/>
        </p:nvSpPr>
        <p:spPr>
          <a:xfrm>
            <a:off x="8641223" y="5685640"/>
            <a:ext cx="4737085" cy="85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i="1" dirty="0">
                <a:solidFill>
                  <a:schemeClr val="bg1">
                    <a:lumMod val="50000"/>
                  </a:schemeClr>
                </a:solidFill>
              </a:rPr>
              <a:t>Author : Narendranath Panda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Version :v</a:t>
            </a:r>
            <a:r>
              <a:rPr lang="en-IN" sz="1000" i="1" dirty="0">
                <a:solidFill>
                  <a:schemeClr val="bg1">
                    <a:lumMod val="50000"/>
                  </a:schemeClr>
                </a:solidFill>
              </a:rPr>
              <a:t>0.1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IN" sz="1000" i="1" dirty="0">
                <a:solidFill>
                  <a:schemeClr val="bg1">
                    <a:lumMod val="50000"/>
                  </a:schemeClr>
                </a:solidFill>
              </a:rPr>
              <a:t>ate: 29/11/2017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6E6D-FEE6-4B97-8878-73CAA810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5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Survey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7343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Survey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Share and Collect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Analyse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Simple and Intuitive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75F7A-73FD-4DD8-91DD-474A6392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4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Course Portal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54240"/>
              </p:ext>
            </p:extLst>
          </p:nvPr>
        </p:nvGraphicFramePr>
        <p:xfrm>
          <a:off x="6186376" y="689103"/>
          <a:ext cx="3981081" cy="55505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3981081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517480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Courses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Portal: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Curriculum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Lesson Plan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Course Hierarchy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Time Table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Transcript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 Card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Online Enrolment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Planned Admissions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Seats Management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Integrated Communication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Document Management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26068-FFBA-4988-83A3-6E273A48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3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Reporting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1299"/>
              </p:ext>
            </p:extLst>
          </p:nvPr>
        </p:nvGraphicFramePr>
        <p:xfrm>
          <a:off x="6857494" y="1287202"/>
          <a:ext cx="4056583" cy="39852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Reporting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Advance Analysis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Built-in Business 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Intelligance</a:t>
                      </a: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Seamlessly 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Powerfull</a:t>
                      </a: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Reporting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 It Your Self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522AC-F69A-47E8-8DF8-2B810401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2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D5C3-0DFA-45A5-A72B-7F41C102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&amp; Development  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6A15-0AD7-445C-9B74-553BA335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Model </a:t>
            </a:r>
          </a:p>
          <a:p>
            <a:pPr lvl="1">
              <a:lnSpc>
                <a:spcPct val="110000"/>
              </a:lnSpc>
            </a:pP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 </a:t>
            </a:r>
          </a:p>
          <a:p>
            <a:pPr lvl="2"/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(a clipped compound of "development" and "operations") is a software engineering practice that aims at unifying software development (Dev) and software operation (Ops). </a:t>
            </a:r>
          </a:p>
          <a:p>
            <a:pPr lvl="2"/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characteristic of the DevOps movement is to strongly advocate automation and monitoring at all steps of software construction, from integration, testing, releasing to deployment and infrastructure management. </a:t>
            </a:r>
          </a:p>
          <a:p>
            <a:pPr lvl="2"/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aims at shorter development cycles, increased deployment frequency, more dependable releases, in close alignment with business objectives.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Containerized Infrastructure </a:t>
            </a:r>
          </a:p>
          <a:p>
            <a:pPr lvl="2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containers running on Google Kubernetes Engine orchestrated by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Kubernetes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lvl="1">
              <a:lnSpc>
                <a:spcPct val="110000"/>
              </a:lnSpc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 based Architecture. </a:t>
            </a:r>
          </a:p>
          <a:p>
            <a:pPr lvl="2"/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Programming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(OOP) : a modern programming paradigm (see also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SOLID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 / API: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to expose the functionality of your application to others, without a user interface</a:t>
            </a:r>
          </a:p>
          <a:p>
            <a:pPr lvl="2"/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Oriented Architecture (SOA):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of structuring many related applications to work together, rather than trying to solve all problems in one application</a:t>
            </a:r>
          </a:p>
          <a:p>
            <a:pPr lvl="2"/>
            <a:r>
              <a:rPr lang="en-IN" sz="12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I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:in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general sense, meaning any collection of parts that can work together for a wider purpose</a:t>
            </a:r>
          </a:p>
          <a:p>
            <a:pPr lvl="2"/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Responsibility Principle (SRP)—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of code with one focus</a:t>
            </a:r>
          </a:p>
          <a:p>
            <a:pPr lvl="2"/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Segregation Principle (ISP)—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of code with defined boundaries.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Details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I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6A010-F375-47B3-93D4-4793A46D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>
                <a:solidFill>
                  <a:schemeClr val="bg1">
                    <a:lumMod val="50000"/>
                  </a:schemeClr>
                </a:solidFill>
              </a:rPr>
              <a:t>13</a:t>
            </a:fld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4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D5C3-0DFA-45A5-A72B-7F41C102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&amp; Development (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6A15-0AD7-445C-9B74-553BA335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Tools </a:t>
            </a:r>
          </a:p>
          <a:p>
            <a:pPr lvl="1">
              <a:lnSpc>
                <a:spcPct val="110000"/>
              </a:lnSpc>
            </a:pP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 Frameworks for Java</a:t>
            </a:r>
          </a:p>
          <a:p>
            <a:pPr lvl="2">
              <a:lnSpc>
                <a:spcPct val="70000"/>
              </a:lnSpc>
            </a:pP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Boot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is probably the best Java microservices framework that works on top of languages for Inversion of Control, Aspect Oriented Programming, and others.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Details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70000"/>
              </a:lnSpc>
            </a:pP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Jersey :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 open source framework supports JAX-RS APIs in Java is very easy to use.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Details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70000"/>
              </a:lnSpc>
            </a:pP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Swagger :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you in documenting API as well as gives you a development portal, which allows users to test your APIs.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Details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70000"/>
              </a:lnSpc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RPC :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gRPC is a modern, open source remote procedure call (RPC) framework that can run anywhere. It enables client and server applications to communicate transparently, and makes it easier to build connected systems.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Details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 (NoSQL) :</a:t>
            </a:r>
          </a:p>
          <a:p>
            <a:pPr lvl="2">
              <a:lnSpc>
                <a:spcPct val="70000"/>
              </a:lnSpc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 DB :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is an open-source database developed by MongoDB, Inc. MongoDB stores data in JSON-like documents that can vary in structure. Related information is stored together for fast query access through the MongoDB query language.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Details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70000"/>
              </a:lnSpc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Apache Cassandra database is the right choice when you need scalability and high availability without compromising performance. Linear scalability and proven fault-tolerance on commodity hardware or cloud infrastructure make it the perfect platform for mission-critical data. Cassandra's support for replicating across multiple datacentres is best-in-class, providing lower latency for your users and the peace of mind of knowing that you can survive regional outages.</a:t>
            </a:r>
          </a:p>
          <a:p>
            <a:pPr lvl="1">
              <a:lnSpc>
                <a:spcPct val="110000"/>
              </a:lnSpc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N" sz="1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Experience : </a:t>
            </a:r>
          </a:p>
          <a:p>
            <a:pPr lvl="2">
              <a:lnSpc>
                <a:spcPct val="70000"/>
              </a:lnSpc>
            </a:pP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AngularJS: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  is a JavaScript-based open-source front-end web application framework mainly maintained by Google and by a community of individuals and corporations to address many of the challenges encountered in developing single-page applications.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Details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70000"/>
              </a:lnSpc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1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odeJS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 is an open-source, cross-platform JavaScript run-time environment for executing JavaScript code server-side.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Details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endParaRPr lang="en-I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DF7BE-6E35-4508-87EA-26C7E0AD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>
                <a:solidFill>
                  <a:schemeClr val="bg1">
                    <a:lumMod val="50000"/>
                  </a:schemeClr>
                </a:solidFill>
              </a:rPr>
              <a:t>14</a:t>
            </a:fld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4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Functional Model 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1902613" y="1623576"/>
            <a:ext cx="7098773" cy="4986738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6BD93-DA46-45DD-B917-16AA53DF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7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Student Portal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en-IN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11959"/>
              </p:ext>
            </p:extLst>
          </p:nvPr>
        </p:nvGraphicFramePr>
        <p:xfrm>
          <a:off x="6857494" y="1287202"/>
          <a:ext cx="4056583" cy="3888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8880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Student Portal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Detailed Student Profile</a:t>
                      </a:r>
                      <a:endParaRPr lang="en-IN" sz="10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 &amp; University Information</a:t>
                      </a:r>
                      <a:endParaRPr lang="en-IN" sz="1000" b="1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Activity and Achievements</a:t>
                      </a:r>
                      <a:endParaRPr lang="en-IN" sz="1000" b="1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Student Categorization</a:t>
                      </a: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 Course Admission</a:t>
                      </a: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Application &amp; Admission</a:t>
                      </a:r>
                    </a:p>
                    <a:p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BC143-9EC8-4CB4-A013-3F89B5F5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9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Faculty Portal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872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Faculty Portal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Detail Faculty Information</a:t>
                      </a: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Skill Tracking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Connected with HR Management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Class Room Scheduling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Course Scheduling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Payroll &amp; Expenses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xam</a:t>
                      </a: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Evaluation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ssignment</a:t>
                      </a: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Evaluation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CFC1A-74C7-48FC-9D4D-00FBCF03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Discussion Site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79242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Discussion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Site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 Discussion Rooms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#hashtags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User Tagging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29271-9F7D-4E46-A567-7C1B83EF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3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Dashboards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3262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Dashboard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KPI At one Place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User Based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Highly Customizable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Easy To Configure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Well Structured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5CAA3-F4DE-461C-8AC3-0C741E1D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2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Time Table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92767"/>
              </p:ext>
            </p:extLst>
          </p:nvPr>
        </p:nvGraphicFramePr>
        <p:xfrm>
          <a:off x="6857494" y="1287202"/>
          <a:ext cx="4056583" cy="4404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Time Table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Drag and Drop Based Design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Scheduling Based On Course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Intuitive &amp; Effective Scheduling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Scheduling Based on Batch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Instant Notification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Integrated with Calendar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0130A-165F-493F-9698-00F7FC03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4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00610"/>
              </p:ext>
            </p:extLst>
          </p:nvPr>
        </p:nvGraphicFramePr>
        <p:xfrm>
          <a:off x="6857494" y="1287202"/>
          <a:ext cx="4056583" cy="38741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Exam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 Evaluation Methods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Online Exams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Automated Report Card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Statistical Reports and Charts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D70A-25CE-49AC-9D1A-72F670FD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7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Assignment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Assignment 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6559"/>
              </p:ext>
            </p:extLst>
          </p:nvPr>
        </p:nvGraphicFramePr>
        <p:xfrm>
          <a:off x="6857494" y="1287202"/>
          <a:ext cx="4056583" cy="38741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Assignments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Instant Notifications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Submission Reminders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Individual or Group Based Assignment Allocation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Easy Assignment Attachment with Submission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Comment and Feedback For Submission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94D8A-A428-47B3-861E-352D5EC1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8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933</Words>
  <Application>Microsoft Office PowerPoint</Application>
  <PresentationFormat>Widescreen</PresentationFormat>
  <Paragraphs>253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University Assignment Management System(UAMS)</vt:lpstr>
      <vt:lpstr>The Functional Model </vt:lpstr>
      <vt:lpstr>The Student Portal</vt:lpstr>
      <vt:lpstr>The Faculty Portal</vt:lpstr>
      <vt:lpstr>The Discussion Site</vt:lpstr>
      <vt:lpstr>The Dashboards</vt:lpstr>
      <vt:lpstr>The Time Table</vt:lpstr>
      <vt:lpstr>Exam</vt:lpstr>
      <vt:lpstr>The Assignment</vt:lpstr>
      <vt:lpstr>The Survey</vt:lpstr>
      <vt:lpstr>The Course Portal</vt:lpstr>
      <vt:lpstr>The Reporting</vt:lpstr>
      <vt:lpstr>Infrastructure &amp; Development  </vt:lpstr>
      <vt:lpstr>Infrastructure &amp; Development (cont.)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Management System</dc:title>
  <dc:creator>Panda, Narendranath (Nokia - IN/Bangalore)</dc:creator>
  <cp:lastModifiedBy>Panda, Narendranath (Nokia - IN/Bangalore)</cp:lastModifiedBy>
  <cp:revision>108</cp:revision>
  <dcterms:created xsi:type="dcterms:W3CDTF">2017-11-29T06:09:00Z</dcterms:created>
  <dcterms:modified xsi:type="dcterms:W3CDTF">2017-11-29T07:48:36Z</dcterms:modified>
</cp:coreProperties>
</file>