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38D5-6C84-409A-949D-F197EA65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7DED-915A-4DAF-AC9D-8886500F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3946-A951-481F-97DB-D0C2FD1E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E441-3886-4234-985D-9A3EE864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6DAC-9FB6-4C7F-B5B9-32D73566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89C-4D06-4A9B-80F2-7022482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3FA6-68A9-4957-82FC-08D875F0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7F63-8994-49E0-B827-0E44E85B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F37B-FDEC-4A2F-935A-058E29DF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C2A5-1EBC-4EDF-80F1-99E38F21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C0C57-3BE0-4CF9-AC6A-67206C45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D39B2-E794-4A84-ACCE-1B42B3BFA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D60C-2088-42C1-8701-300AC88B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85E9-4AE9-42CB-AEAE-7D82C087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0B52-0BE3-44E4-A29C-A0574CC6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835C-BBAA-46D9-A160-FF27C7F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22F1-D878-4657-AF8D-CA4FE42C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2F2E-0593-4603-B7B2-F5F7BBFB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E2BA-2E5F-4778-AE5C-51A9A1D3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10F2-7A82-42E1-9ED5-3FD5BAB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A066-85C3-44BB-B5A2-BA8F8CFB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53AB3-00DE-4245-8426-F4497B15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96BD-9881-4EAA-AC1F-8631DFCE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743D-868F-4BE8-8690-71007632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EEE2-73DF-4DD3-8BAD-62528014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FAF4-9190-4443-80DC-3BBD3EDB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4553-6940-416F-800B-DA753F11D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425A6-DD47-48DD-AC4C-9C205694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FE19-04B8-478C-8D6F-DD031C25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96498-5B5E-46E8-8362-83543DF5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97A0-EB91-44D2-B13A-AB7A436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342D-6EC7-4197-90E7-BB9081D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E516-880F-4E13-8E9D-F97D9925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41AAA-D962-43FD-B9A1-FFD80777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25E10-E419-4D6C-BC6D-1649FFE0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95142-8897-4D83-81AC-EAE3F4D74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77686-7E02-41AD-BE66-91389B32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B9F19-4FE8-4DBE-BF75-6416ED2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30633-2244-4BA2-A7D1-F02D757D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E0A2-DEE0-4155-89A8-267DC51A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7AFAD-9713-4DF7-809A-7134732C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AB7CC-F498-415B-A78F-383A29AB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4A1B-C9FE-425B-874E-CD6A7190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757D-C59E-4D5C-B3B2-E8CA108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2E58-8EDE-4262-A0F9-9D397664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BB600-0334-408C-8F2E-BF649C1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3628-E374-4012-B456-1829A9B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6772-064F-4D27-9616-9469458C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2B89-DA08-49F3-9643-A3AB0562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56EB-CEEE-4885-AE71-25CDAEED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7CF39-0127-4E82-B11D-FCEA2C8F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1943-ABB0-4141-9251-9E4CF8B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721-A27C-4E01-ACB4-45AEC5C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E797-2896-46FE-98E0-98FB2E77B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823C-A8AF-409F-8E8B-DE36B544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45BA-4E2F-4402-9163-818A0457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29C7-856F-459B-A1BB-888B8959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BBF3-D4C5-4089-88D0-EFFF13F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31F7-B462-402E-B53C-979A3EF5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B25C-1750-41EF-B9BE-78FAC1A8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E8D3-D1CE-431A-8D66-F4C84DE6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0907-841C-435A-B05B-D4D87061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487F-1E51-4066-A89B-05B5996E6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562-8786-4F43-AA51-FF1086077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Assignment Management System(UAMS)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18A92-268C-45FF-AF99-822044B07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6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Reporting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1299"/>
              </p:ext>
            </p:extLst>
          </p:nvPr>
        </p:nvGraphicFramePr>
        <p:xfrm>
          <a:off x="6857494" y="1287202"/>
          <a:ext cx="4056583" cy="38741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Reporting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Advance Analysis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Built-in Business 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Intelligance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Seamlessly 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Powerfull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Reporting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 It Your Self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2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Object Model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1944558" y="1371907"/>
            <a:ext cx="7098773" cy="4986738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Student</a:t>
              </a:r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93007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Student Portal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en-I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 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11959"/>
              </p:ext>
            </p:extLst>
          </p:nvPr>
        </p:nvGraphicFramePr>
        <p:xfrm>
          <a:off x="6857494" y="1287202"/>
          <a:ext cx="4056583" cy="3888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8880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 Portal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Detailed Student Profile</a:t>
                      </a:r>
                      <a:endParaRPr lang="en-IN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 &amp; University Information</a:t>
                      </a:r>
                      <a:endParaRPr lang="en-IN" sz="10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Activity and Achievements</a:t>
                      </a:r>
                      <a:endParaRPr lang="en-IN" sz="10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 Categorization</a:t>
                      </a: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Course Admission</a:t>
                      </a: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 &amp; Admission</a:t>
                      </a: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9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Faculty Portal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 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87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Faculty Portal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Detail Faculty Information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Skill Tracking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Connected with HR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Class Room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Payroll &amp; Expenses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xam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Evaluation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ssignment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Evaluation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Discussion Site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924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Discussion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Site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Discussion Rooms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#hashtags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 Tagging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Dashboards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326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Dashboard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KPI At one Place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 Based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Highly Customizable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Easy To Configure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Well Structured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2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Time Table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92767"/>
              </p:ext>
            </p:extLst>
          </p:nvPr>
        </p:nvGraphicFramePr>
        <p:xfrm>
          <a:off x="6857494" y="1287202"/>
          <a:ext cx="4056583" cy="42932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 Table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Drag and Drop Based Design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Scheduling Based On Course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Intuitive &amp; Effective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Scheduling Based on Batch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Instant Notification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Integrated with Calendar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Survey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343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Survey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Share and Collect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Simple and Intuitive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4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Courses Portal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7829"/>
              </p:ext>
            </p:extLst>
          </p:nvPr>
        </p:nvGraphicFramePr>
        <p:xfrm>
          <a:off x="6186376" y="689103"/>
          <a:ext cx="3049903" cy="55505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304990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5020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Courses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Curriculam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Lesson Plan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 Hierarchy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TimeTable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Transcript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 Card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Online Enrolment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Planned Admissions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Seats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Integrated Communication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Document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3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281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University Assignment Management System(UAMS)</vt:lpstr>
      <vt:lpstr>The Object Model </vt:lpstr>
      <vt:lpstr>The Student Portal</vt:lpstr>
      <vt:lpstr>The Faculty Portal</vt:lpstr>
      <vt:lpstr>The Discussion Site</vt:lpstr>
      <vt:lpstr>The Dashboards</vt:lpstr>
      <vt:lpstr>The Time Table</vt:lpstr>
      <vt:lpstr>The Survey</vt:lpstr>
      <vt:lpstr>The Courses Portal</vt:lpstr>
      <vt:lpstr>The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Management System</dc:title>
  <dc:creator>Panda, Narendranath (Nokia - IN/Bangalore)</dc:creator>
  <cp:lastModifiedBy>Panda, Narendranath (Nokia - IN/Bangalore)</cp:lastModifiedBy>
  <cp:revision>49</cp:revision>
  <dcterms:created xsi:type="dcterms:W3CDTF">2017-11-29T06:09:00Z</dcterms:created>
  <dcterms:modified xsi:type="dcterms:W3CDTF">2017-11-29T06:41:00Z</dcterms:modified>
</cp:coreProperties>
</file>