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2" y="-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ASHLESH KHAJBAGE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CAPSTONE PROJECT - THE BATTLE OF NEIGHBORHOODS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763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9" y="152400"/>
            <a:ext cx="8846258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74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10600" cy="63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57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534400" cy="62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88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04800"/>
            <a:ext cx="8643997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67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86800" cy="650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380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626117" cy="6221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62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57" y="0"/>
            <a:ext cx="9102917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08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0782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17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04800"/>
            <a:ext cx="873929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94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28600"/>
            <a:ext cx="870627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24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477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79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28600"/>
            <a:ext cx="8670387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10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792678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37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799"/>
            <a:ext cx="8610600" cy="634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3896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25</TotalTime>
  <Words>9</Words>
  <Application>Microsoft Office PowerPoint</Application>
  <PresentationFormat>On-screen Show (4:3)</PresentationFormat>
  <Paragraphs>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Apothecary</vt:lpstr>
      <vt:lpstr>CAPSTONE PROJECT - THE BATTLE OF NEIGHBORHOODS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lenovo</dc:creator>
  <cp:lastModifiedBy>lenovo</cp:lastModifiedBy>
  <cp:revision>2</cp:revision>
  <cp:lastPrinted>2020-06-12T08:32:41Z</cp:lastPrinted>
  <dcterms:created xsi:type="dcterms:W3CDTF">2006-08-16T00:00:00Z</dcterms:created>
  <dcterms:modified xsi:type="dcterms:W3CDTF">2020-06-12T08:57:27Z</dcterms:modified>
</cp:coreProperties>
</file>