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Conduct a </a:t>
          </a:r>
        </a:p>
        <a:p>
          <a:r>
            <a:rPr lang="en-GB" sz="1800" b="1" dirty="0"/>
            <a:t>‘</a:t>
          </a:r>
          <a:r>
            <a:rPr lang="en-GB" sz="2400" b="1" dirty="0"/>
            <a:t>DATA ANALYSIS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Conduct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ANALYSIS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202066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61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Narendra Patil</cp:lastModifiedBy>
  <cp:revision>223</cp:revision>
  <dcterms:created xsi:type="dcterms:W3CDTF">2023-07-15T03:43:48Z</dcterms:created>
  <dcterms:modified xsi:type="dcterms:W3CDTF">2024-09-09T19:50:02Z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