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6FDA-503F-4CBC-A60E-6621B46A506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7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0" y="2514600"/>
            <a:ext cx="1219200" cy="38417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1600" dirty="0" smtClean="0"/>
              <a:t>PET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0086" y="6169831"/>
            <a:ext cx="1752600" cy="37407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OWNER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528" y="2025134"/>
            <a:ext cx="1524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24945" y="762000"/>
            <a:ext cx="1219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PET 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02236" y="762000"/>
            <a:ext cx="1295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PET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02236" y="3657600"/>
            <a:ext cx="1465118" cy="4370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PET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502236" y="6023578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OWNER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381000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RABIES VACCINATION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2299855" y="96982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EXAMINE and TREAT WOUND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7328" y="800100"/>
            <a:ext cx="16764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HEART WORM TEST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054" y="1066800"/>
            <a:ext cx="15240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 smtClean="0">
              <a:solidFill>
                <a:schemeClr val="tx1"/>
              </a:solidFill>
            </a:endParaRPr>
          </a:p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TETANUS </a:t>
            </a:r>
            <a:r>
              <a:rPr lang="en-GB" sz="1100" dirty="0">
                <a:solidFill>
                  <a:schemeClr val="tx1"/>
                </a:solidFill>
              </a:rPr>
              <a:t>VACCINATION</a:t>
            </a:r>
            <a:r>
              <a:rPr lang="en-GB" sz="1100" dirty="0"/>
              <a:t>	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90054" y="1720334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ANNUAL CHECK 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660" y="2447409"/>
            <a:ext cx="1302328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EYE WASH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733800" y="1257300"/>
            <a:ext cx="76200" cy="76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95600" y="706582"/>
            <a:ext cx="76200" cy="131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</p:cNvCxnSpPr>
          <p:nvPr/>
        </p:nvCxnSpPr>
        <p:spPr>
          <a:xfrm>
            <a:off x="2116697" y="901326"/>
            <a:ext cx="778903" cy="112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6"/>
            <a:endCxn id="4" idx="1"/>
          </p:cNvCxnSpPr>
          <p:nvPr/>
        </p:nvCxnSpPr>
        <p:spPr>
          <a:xfrm>
            <a:off x="1766454" y="2025134"/>
            <a:ext cx="755074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</p:cNvCxnSpPr>
          <p:nvPr/>
        </p:nvCxnSpPr>
        <p:spPr>
          <a:xfrm>
            <a:off x="1614054" y="1295400"/>
            <a:ext cx="976843" cy="82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7"/>
            <a:endCxn id="4" idx="2"/>
          </p:cNvCxnSpPr>
          <p:nvPr/>
        </p:nvCxnSpPr>
        <p:spPr>
          <a:xfrm flipV="1">
            <a:off x="1898266" y="2394466"/>
            <a:ext cx="1385262" cy="1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4"/>
            <a:endCxn id="2" idx="0"/>
          </p:cNvCxnSpPr>
          <p:nvPr/>
        </p:nvCxnSpPr>
        <p:spPr>
          <a:xfrm>
            <a:off x="6234545" y="1219200"/>
            <a:ext cx="547255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</p:cNvCxnSpPr>
          <p:nvPr/>
        </p:nvCxnSpPr>
        <p:spPr>
          <a:xfrm flipH="1">
            <a:off x="7239000" y="1217285"/>
            <a:ext cx="452943" cy="129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2"/>
          </p:cNvCxnSpPr>
          <p:nvPr/>
        </p:nvCxnSpPr>
        <p:spPr>
          <a:xfrm>
            <a:off x="6781800" y="2898775"/>
            <a:ext cx="1066800" cy="7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3" idx="3"/>
          </p:cNvCxnSpPr>
          <p:nvPr/>
        </p:nvCxnSpPr>
        <p:spPr>
          <a:xfrm flipH="1">
            <a:off x="7292686" y="6328378"/>
            <a:ext cx="209550" cy="2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592782" y="1780309"/>
            <a:ext cx="53340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19254" y="1768650"/>
            <a:ext cx="595745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8928" y="2483139"/>
            <a:ext cx="533400" cy="7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126182" y="2483139"/>
            <a:ext cx="595745" cy="7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83728" y="2252990"/>
            <a:ext cx="56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VISIT DATE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045528" y="2394466"/>
            <a:ext cx="526472" cy="8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" idx="1"/>
          </p:cNvCxnSpPr>
          <p:nvPr/>
        </p:nvCxnSpPr>
        <p:spPr>
          <a:xfrm>
            <a:off x="5714999" y="2514600"/>
            <a:ext cx="457201" cy="1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" idx="2"/>
          </p:cNvCxnSpPr>
          <p:nvPr/>
        </p:nvCxnSpPr>
        <p:spPr>
          <a:xfrm flipH="1" flipV="1">
            <a:off x="6781800" y="2898775"/>
            <a:ext cx="381000" cy="345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12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5-Point Star 60"/>
          <p:cNvSpPr/>
          <p:nvPr/>
        </p:nvSpPr>
        <p:spPr>
          <a:xfrm>
            <a:off x="4191000" y="2209800"/>
            <a:ext cx="228600" cy="1524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6880514" y="3436455"/>
            <a:ext cx="183572" cy="14848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41318" y="3641408"/>
            <a:ext cx="164176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Animal welfare society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4592782" y="3956566"/>
            <a:ext cx="533400" cy="5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26182" y="3956566"/>
            <a:ext cx="498763" cy="5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92782" y="4495800"/>
            <a:ext cx="51954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5108863" y="4495800"/>
            <a:ext cx="51608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92782" y="4359289"/>
            <a:ext cx="103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DEATAILS</a:t>
            </a:r>
            <a:endParaRPr lang="en-US" sz="1400" dirty="0"/>
          </a:p>
        </p:txBody>
      </p:sp>
      <p:cxnSp>
        <p:nvCxnSpPr>
          <p:cNvPr id="90" name="Straight Connector 89"/>
          <p:cNvCxnSpPr>
            <a:endCxn id="87" idx="3"/>
          </p:cNvCxnSpPr>
          <p:nvPr/>
        </p:nvCxnSpPr>
        <p:spPr>
          <a:xfrm flipH="1">
            <a:off x="5624945" y="2883932"/>
            <a:ext cx="609601" cy="162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7" idx="3"/>
          </p:cNvCxnSpPr>
          <p:nvPr/>
        </p:nvCxnSpPr>
        <p:spPr>
          <a:xfrm flipH="1" flipV="1">
            <a:off x="5624945" y="4513178"/>
            <a:ext cx="394855" cy="165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2" idx="3"/>
            <a:endCxn id="38" idx="1"/>
          </p:cNvCxnSpPr>
          <p:nvPr/>
        </p:nvCxnSpPr>
        <p:spPr>
          <a:xfrm>
            <a:off x="3183082" y="3933796"/>
            <a:ext cx="588818" cy="32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2"/>
            <a:endCxn id="87" idx="1"/>
          </p:cNvCxnSpPr>
          <p:nvPr/>
        </p:nvCxnSpPr>
        <p:spPr>
          <a:xfrm>
            <a:off x="3283528" y="2394466"/>
            <a:ext cx="1309254" cy="21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05791" y="5867400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VACCINATION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3581400" y="5867400"/>
            <a:ext cx="443346" cy="52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48991" y="5867400"/>
            <a:ext cx="523009" cy="52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581400" y="6389133"/>
            <a:ext cx="467591" cy="46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48991" y="6389133"/>
            <a:ext cx="523009" cy="46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33800" y="6172200"/>
            <a:ext cx="83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PRE- SCHEDULE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44145" y="5867400"/>
            <a:ext cx="1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1" name="Straight Connector 120"/>
          <p:cNvCxnSpPr>
            <a:stCxn id="118" idx="3"/>
            <a:endCxn id="3" idx="1"/>
          </p:cNvCxnSpPr>
          <p:nvPr/>
        </p:nvCxnSpPr>
        <p:spPr>
          <a:xfrm flipV="1">
            <a:off x="4571999" y="6356868"/>
            <a:ext cx="968087" cy="1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2" idx="3"/>
          </p:cNvCxnSpPr>
          <p:nvPr/>
        </p:nvCxnSpPr>
        <p:spPr>
          <a:xfrm>
            <a:off x="2982191" y="6052066"/>
            <a:ext cx="599209" cy="33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437824" y="4667066"/>
            <a:ext cx="1153073" cy="60207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0054" y="4800600"/>
            <a:ext cx="1205346" cy="5420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0" y="5562600"/>
            <a:ext cx="1066800" cy="5656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4" idx="4"/>
            <a:endCxn id="102" idx="0"/>
          </p:cNvCxnSpPr>
          <p:nvPr/>
        </p:nvCxnSpPr>
        <p:spPr>
          <a:xfrm>
            <a:off x="2014361" y="5269145"/>
            <a:ext cx="129630" cy="5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</p:cNvCxnSpPr>
          <p:nvPr/>
        </p:nvCxnSpPr>
        <p:spPr>
          <a:xfrm>
            <a:off x="1118881" y="5263302"/>
            <a:ext cx="779385" cy="60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6"/>
            <a:endCxn id="102" idx="1"/>
          </p:cNvCxnSpPr>
          <p:nvPr/>
        </p:nvCxnSpPr>
        <p:spPr>
          <a:xfrm>
            <a:off x="1066800" y="5845433"/>
            <a:ext cx="238991" cy="20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7942" y="3292733"/>
            <a:ext cx="928255" cy="405822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MEBER NAME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7942" y="4079555"/>
            <a:ext cx="980624" cy="4162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MEMBER ID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71900" y="3933795"/>
            <a:ext cx="204355" cy="29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76255" y="3933795"/>
            <a:ext cx="214745" cy="32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71900" y="4226183"/>
            <a:ext cx="252846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024746" y="4255532"/>
            <a:ext cx="166254" cy="37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1900" y="4132421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USER</a:t>
            </a:r>
            <a:endParaRPr lang="en-IN" sz="1000" dirty="0"/>
          </a:p>
        </p:txBody>
      </p:sp>
      <p:cxnSp>
        <p:nvCxnSpPr>
          <p:cNvPr id="47" name="Straight Connector 46"/>
          <p:cNvCxnSpPr>
            <a:stCxn id="7" idx="6"/>
          </p:cNvCxnSpPr>
          <p:nvPr/>
        </p:nvCxnSpPr>
        <p:spPr>
          <a:xfrm>
            <a:off x="1366197" y="3495644"/>
            <a:ext cx="247857" cy="20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6"/>
          </p:cNvCxnSpPr>
          <p:nvPr/>
        </p:nvCxnSpPr>
        <p:spPr>
          <a:xfrm flipV="1">
            <a:off x="1418566" y="4132421"/>
            <a:ext cx="195488" cy="15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00488" y="4627821"/>
            <a:ext cx="1125694" cy="47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045528" y="5105400"/>
            <a:ext cx="1073726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" idx="2"/>
            <a:endCxn id="118" idx="3"/>
          </p:cNvCxnSpPr>
          <p:nvPr/>
        </p:nvCxnSpPr>
        <p:spPr>
          <a:xfrm flipH="1">
            <a:off x="4571999" y="2898775"/>
            <a:ext cx="2209801" cy="347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</dc:title>
  <dc:creator>Windows User</dc:creator>
  <cp:lastModifiedBy>Admin</cp:lastModifiedBy>
  <cp:revision>8</cp:revision>
  <dcterms:created xsi:type="dcterms:W3CDTF">2021-08-26T14:06:53Z</dcterms:created>
  <dcterms:modified xsi:type="dcterms:W3CDTF">2021-09-02T07:32:56Z</dcterms:modified>
</cp:coreProperties>
</file>