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4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1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6FDA-503F-4CBC-A60E-6621B46A5061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41BF-8CA7-4262-87B7-735CC25A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7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0" y="2514600"/>
            <a:ext cx="1219200" cy="384175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1600" dirty="0" smtClean="0"/>
              <a:t>PET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0086" y="6169831"/>
            <a:ext cx="1752600" cy="37407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OWNER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528" y="2025134"/>
            <a:ext cx="1524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24945" y="762000"/>
            <a:ext cx="1219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PET 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02236" y="762000"/>
            <a:ext cx="1295400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PET TYPE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332518" y="3657600"/>
            <a:ext cx="1634836" cy="5979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PET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502236" y="6023578"/>
            <a:ext cx="16764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" y="381000"/>
            <a:ext cx="16764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RABIES VACCINATION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2299855" y="96982"/>
            <a:ext cx="16764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EXAMINE and TREAT WOUND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07328" y="800100"/>
            <a:ext cx="16764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HEART WORM TEST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054" y="1066800"/>
            <a:ext cx="15240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 smtClean="0">
              <a:solidFill>
                <a:schemeClr val="tx1"/>
              </a:solidFill>
            </a:endParaRPr>
          </a:p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TETANUS </a:t>
            </a:r>
            <a:r>
              <a:rPr lang="en-GB" sz="1100" dirty="0">
                <a:solidFill>
                  <a:schemeClr val="tx1"/>
                </a:solidFill>
              </a:rPr>
              <a:t>VACCINATION</a:t>
            </a:r>
            <a:r>
              <a:rPr lang="en-GB" sz="1100" dirty="0"/>
              <a:t>	</a:t>
            </a:r>
            <a:endParaRPr lang="en-US" sz="1100" dirty="0"/>
          </a:p>
        </p:txBody>
      </p:sp>
      <p:sp>
        <p:nvSpPr>
          <p:cNvPr id="14" name="Oval 13"/>
          <p:cNvSpPr/>
          <p:nvPr/>
        </p:nvSpPr>
        <p:spPr>
          <a:xfrm>
            <a:off x="90054" y="1720334"/>
            <a:ext cx="16764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ANNUAL CHECK 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660" y="2447409"/>
            <a:ext cx="1302328" cy="533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EYE WASH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733800" y="1257300"/>
            <a:ext cx="76200" cy="76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95600" y="706582"/>
            <a:ext cx="76200" cy="131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</p:cNvCxnSpPr>
          <p:nvPr/>
        </p:nvCxnSpPr>
        <p:spPr>
          <a:xfrm>
            <a:off x="2116697" y="901326"/>
            <a:ext cx="778903" cy="112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6"/>
            <a:endCxn id="4" idx="1"/>
          </p:cNvCxnSpPr>
          <p:nvPr/>
        </p:nvCxnSpPr>
        <p:spPr>
          <a:xfrm>
            <a:off x="1766454" y="2025134"/>
            <a:ext cx="755074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</p:cNvCxnSpPr>
          <p:nvPr/>
        </p:nvCxnSpPr>
        <p:spPr>
          <a:xfrm>
            <a:off x="1614054" y="1295400"/>
            <a:ext cx="976843" cy="82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7"/>
            <a:endCxn id="4" idx="2"/>
          </p:cNvCxnSpPr>
          <p:nvPr/>
        </p:nvCxnSpPr>
        <p:spPr>
          <a:xfrm flipV="1">
            <a:off x="1898266" y="2394466"/>
            <a:ext cx="1385262" cy="1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4"/>
            <a:endCxn id="2" idx="0"/>
          </p:cNvCxnSpPr>
          <p:nvPr/>
        </p:nvCxnSpPr>
        <p:spPr>
          <a:xfrm>
            <a:off x="6234545" y="1219200"/>
            <a:ext cx="547255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3"/>
          </p:cNvCxnSpPr>
          <p:nvPr/>
        </p:nvCxnSpPr>
        <p:spPr>
          <a:xfrm flipH="1">
            <a:off x="7239000" y="1217285"/>
            <a:ext cx="452943" cy="129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" idx="2"/>
          </p:cNvCxnSpPr>
          <p:nvPr/>
        </p:nvCxnSpPr>
        <p:spPr>
          <a:xfrm>
            <a:off x="6781800" y="2898775"/>
            <a:ext cx="1066800" cy="75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3" idx="3"/>
          </p:cNvCxnSpPr>
          <p:nvPr/>
        </p:nvCxnSpPr>
        <p:spPr>
          <a:xfrm flipH="1">
            <a:off x="7292686" y="6328378"/>
            <a:ext cx="209550" cy="2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592782" y="1780309"/>
            <a:ext cx="533400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19254" y="1768650"/>
            <a:ext cx="595745" cy="68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78928" y="2483139"/>
            <a:ext cx="533400" cy="75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126182" y="2483139"/>
            <a:ext cx="595745" cy="75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83728" y="2252990"/>
            <a:ext cx="56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VISIT DATE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045528" y="2394466"/>
            <a:ext cx="526472" cy="8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" idx="1"/>
          </p:cNvCxnSpPr>
          <p:nvPr/>
        </p:nvCxnSpPr>
        <p:spPr>
          <a:xfrm>
            <a:off x="5714999" y="2514600"/>
            <a:ext cx="457201" cy="1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" idx="2"/>
          </p:cNvCxnSpPr>
          <p:nvPr/>
        </p:nvCxnSpPr>
        <p:spPr>
          <a:xfrm flipH="1" flipV="1">
            <a:off x="6781800" y="2898775"/>
            <a:ext cx="381000" cy="345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912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5-Point Star 60"/>
          <p:cNvSpPr/>
          <p:nvPr/>
        </p:nvSpPr>
        <p:spPr>
          <a:xfrm>
            <a:off x="4191000" y="2209800"/>
            <a:ext cx="228600" cy="1524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6598228" y="3167723"/>
            <a:ext cx="183572" cy="148481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41318" y="3641408"/>
            <a:ext cx="164176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Animal welfare society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4592782" y="3956566"/>
            <a:ext cx="533400" cy="5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126182" y="3956566"/>
            <a:ext cx="498763" cy="5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592782" y="4495800"/>
            <a:ext cx="51954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5108863" y="4495800"/>
            <a:ext cx="51608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92782" y="4359289"/>
            <a:ext cx="1032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DEATAILS</a:t>
            </a:r>
            <a:endParaRPr lang="en-US" sz="1400" dirty="0"/>
          </a:p>
        </p:txBody>
      </p:sp>
      <p:cxnSp>
        <p:nvCxnSpPr>
          <p:cNvPr id="90" name="Straight Connector 89"/>
          <p:cNvCxnSpPr>
            <a:endCxn id="87" idx="3"/>
          </p:cNvCxnSpPr>
          <p:nvPr/>
        </p:nvCxnSpPr>
        <p:spPr>
          <a:xfrm flipH="1">
            <a:off x="5624945" y="2883932"/>
            <a:ext cx="609601" cy="162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7" idx="3"/>
          </p:cNvCxnSpPr>
          <p:nvPr/>
        </p:nvCxnSpPr>
        <p:spPr>
          <a:xfrm flipH="1" flipV="1">
            <a:off x="5624945" y="4513178"/>
            <a:ext cx="394855" cy="165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2" idx="3"/>
          </p:cNvCxnSpPr>
          <p:nvPr/>
        </p:nvCxnSpPr>
        <p:spPr>
          <a:xfrm>
            <a:off x="3183082" y="3933796"/>
            <a:ext cx="1943100" cy="1171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" idx="2"/>
            <a:endCxn id="87" idx="1"/>
          </p:cNvCxnSpPr>
          <p:nvPr/>
        </p:nvCxnSpPr>
        <p:spPr>
          <a:xfrm>
            <a:off x="3283528" y="2394466"/>
            <a:ext cx="1309254" cy="211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05791" y="5867400"/>
            <a:ext cx="1676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VACCINATION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3581400" y="5867400"/>
            <a:ext cx="443346" cy="521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48991" y="5867400"/>
            <a:ext cx="523009" cy="521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581400" y="6389133"/>
            <a:ext cx="467591" cy="46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048991" y="6389133"/>
            <a:ext cx="523009" cy="46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33800" y="6172200"/>
            <a:ext cx="83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PRE- SCHEDULE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44145" y="5867400"/>
            <a:ext cx="1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1" name="Straight Connector 120"/>
          <p:cNvCxnSpPr>
            <a:stCxn id="118" idx="3"/>
            <a:endCxn id="3" idx="1"/>
          </p:cNvCxnSpPr>
          <p:nvPr/>
        </p:nvCxnSpPr>
        <p:spPr>
          <a:xfrm flipV="1">
            <a:off x="4571999" y="6356868"/>
            <a:ext cx="968087" cy="1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2" idx="3"/>
          </p:cNvCxnSpPr>
          <p:nvPr/>
        </p:nvCxnSpPr>
        <p:spPr>
          <a:xfrm>
            <a:off x="2982191" y="6052066"/>
            <a:ext cx="599209" cy="337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437824" y="4667066"/>
            <a:ext cx="1153073" cy="60207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0054" y="4800600"/>
            <a:ext cx="1205346" cy="54208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0" y="5562600"/>
            <a:ext cx="1066800" cy="56566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124" idx="4"/>
            <a:endCxn id="102" idx="0"/>
          </p:cNvCxnSpPr>
          <p:nvPr/>
        </p:nvCxnSpPr>
        <p:spPr>
          <a:xfrm>
            <a:off x="2014361" y="5269145"/>
            <a:ext cx="129630" cy="5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5"/>
          </p:cNvCxnSpPr>
          <p:nvPr/>
        </p:nvCxnSpPr>
        <p:spPr>
          <a:xfrm>
            <a:off x="1118881" y="5263302"/>
            <a:ext cx="779385" cy="60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6"/>
            <a:endCxn id="102" idx="1"/>
          </p:cNvCxnSpPr>
          <p:nvPr/>
        </p:nvCxnSpPr>
        <p:spPr>
          <a:xfrm>
            <a:off x="1066800" y="5845433"/>
            <a:ext cx="238991" cy="20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5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</dc:title>
  <dc:creator>Windows User</dc:creator>
  <cp:lastModifiedBy>Windows User</cp:lastModifiedBy>
  <cp:revision>6</cp:revision>
  <dcterms:created xsi:type="dcterms:W3CDTF">2021-08-26T14:06:53Z</dcterms:created>
  <dcterms:modified xsi:type="dcterms:W3CDTF">2021-08-26T16:35:22Z</dcterms:modified>
</cp:coreProperties>
</file>