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817986"/>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rgbClr val="7030A0"/>
                </a:solidFill>
              </a:rPr>
              <a:t>PRESENTED BY:</a:t>
            </a:r>
            <a:br>
              <a:rPr lang="en-US" spc="15" dirty="0">
                <a:solidFill>
                  <a:srgbClr val="7030A0"/>
                </a:solidFill>
              </a:rPr>
            </a:br>
            <a:br>
              <a:rPr lang="en-US" spc="15" dirty="0"/>
            </a:br>
            <a:r>
              <a:rPr lang="en-US" sz="2000" spc="15" dirty="0">
                <a:solidFill>
                  <a:srgbClr val="7030A0"/>
                </a:solidFill>
              </a:rPr>
              <a:t>NAME</a:t>
            </a:r>
            <a:r>
              <a:rPr lang="en-US" sz="2000" spc="15" dirty="0">
                <a:solidFill>
                  <a:schemeClr val="tx2">
                    <a:lumMod val="50000"/>
                  </a:schemeClr>
                </a:solidFill>
              </a:rPr>
              <a:t> </a:t>
            </a:r>
            <a:r>
              <a:rPr lang="en-US" sz="2000" spc="15" dirty="0"/>
              <a:t>:</a:t>
            </a:r>
            <a:r>
              <a:rPr lang="en-US" sz="2000" spc="15" dirty="0">
                <a:solidFill>
                  <a:srgbClr val="0070C0"/>
                </a:solidFill>
              </a:rPr>
              <a:t>VYSYARAJU NARENDRA KUMAR RAJU</a:t>
            </a:r>
            <a:br>
              <a:rPr lang="en-US" sz="2000" spc="15" dirty="0"/>
            </a:br>
            <a:br>
              <a:rPr lang="en-US" sz="2000" spc="15" dirty="0"/>
            </a:br>
            <a:r>
              <a:rPr lang="en-US" sz="2000" spc="15" dirty="0">
                <a:solidFill>
                  <a:srgbClr val="7030A0"/>
                </a:solidFill>
              </a:rPr>
              <a:t>COLLEGE </a:t>
            </a:r>
            <a:r>
              <a:rPr lang="en-US" sz="2000" spc="15" dirty="0"/>
              <a:t>:</a:t>
            </a:r>
            <a:r>
              <a:rPr lang="en-US" sz="2000" spc="15" dirty="0">
                <a:solidFill>
                  <a:srgbClr val="0070C0"/>
                </a:solidFill>
              </a:rPr>
              <a:t>AVANTHI INSTITUTE OF ENGINEERING AND TECHNOLOGY</a:t>
            </a:r>
            <a:br>
              <a:rPr lang="en-US" sz="2000" spc="15" dirty="0"/>
            </a:br>
            <a:br>
              <a:rPr lang="en-US" sz="2000" spc="15" dirty="0"/>
            </a:br>
            <a:r>
              <a:rPr lang="en-US" sz="2000" spc="15" dirty="0">
                <a:solidFill>
                  <a:srgbClr val="7030A0"/>
                </a:solidFill>
              </a:rPr>
              <a:t>BRANCH</a:t>
            </a:r>
            <a:r>
              <a:rPr lang="en-US" sz="2000" spc="15" dirty="0"/>
              <a:t> :</a:t>
            </a:r>
            <a:r>
              <a:rPr lang="en-US" sz="2000" spc="15" dirty="0">
                <a:solidFill>
                  <a:srgbClr val="0070C0"/>
                </a:solidFill>
              </a:rPr>
              <a:t>COMPUTER SCIENCE OF ENGINEERING(AI &amp; ML)</a:t>
            </a:r>
            <a:br>
              <a:rPr lang="en-US" sz="2000" spc="15" dirty="0"/>
            </a:br>
            <a:br>
              <a:rPr lang="en-US" spc="15" dirty="0"/>
            </a:br>
            <a:br>
              <a:rPr lang="en-US" spc="15" dirty="0"/>
            </a:br>
            <a:br>
              <a:rPr lang="en-US" spc="15" dirty="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7498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a:t>
            </a:r>
            <a:endParaRPr lang="en-IN" dirty="0"/>
          </a:p>
        </p:txBody>
      </p:sp>
      <p:sp>
        <p:nvSpPr>
          <p:cNvPr id="3" name="TextBox 2"/>
          <p:cNvSpPr txBox="1"/>
          <p:nvPr/>
        </p:nvSpPr>
        <p:spPr>
          <a:xfrm>
            <a:off x="1219200" y="2133601"/>
            <a:ext cx="8045152" cy="461665"/>
          </a:xfrm>
          <a:prstGeom prst="rect">
            <a:avLst/>
          </a:prstGeom>
          <a:noFill/>
        </p:spPr>
        <p:txBody>
          <a:bodyPr wrap="square" rtlCol="0">
            <a:spAutoFit/>
          </a:bodyPr>
          <a:lstStyle/>
          <a:p>
            <a:r>
              <a:rPr lang="en-IN" sz="2400" dirty="0"/>
              <a:t>https://github.com/Narendravysyaraju/Narendra_project.git</a:t>
            </a:r>
          </a:p>
        </p:txBody>
      </p:sp>
    </p:spTree>
    <p:extLst>
      <p:ext uri="{BB962C8B-B14F-4D97-AF65-F5344CB8AC3E}">
        <p14:creationId xmlns:p14="http://schemas.microsoft.com/office/powerpoint/2010/main" val="151107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A071-3577-3C43-F3B9-F1359C5794C4}"/>
              </a:ext>
            </a:extLst>
          </p:cNvPr>
          <p:cNvSpPr>
            <a:spLocks noGrp="1"/>
          </p:cNvSpPr>
          <p:nvPr>
            <p:ph type="title"/>
          </p:nvPr>
        </p:nvSpPr>
        <p:spPr>
          <a:xfrm>
            <a:off x="755332" y="2492896"/>
            <a:ext cx="10681335" cy="738664"/>
          </a:xfrm>
        </p:spPr>
        <p:txBody>
          <a:bodyPr/>
          <a:lstStyle/>
          <a:p>
            <a:r>
              <a:rPr lang="en-US" dirty="0"/>
              <a:t>               </a:t>
            </a:r>
            <a:r>
              <a:rPr lang="en-US" dirty="0">
                <a:solidFill>
                  <a:srgbClr val="0070C0"/>
                </a:solidFill>
              </a:rPr>
              <a:t>THANK YOU</a:t>
            </a:r>
            <a:endParaRPr lang="en-IN" dirty="0">
              <a:solidFill>
                <a:srgbClr val="0070C0"/>
              </a:solidFill>
            </a:endParaRPr>
          </a:p>
        </p:txBody>
      </p:sp>
    </p:spTree>
    <p:extLst>
      <p:ext uri="{BB962C8B-B14F-4D97-AF65-F5344CB8AC3E}">
        <p14:creationId xmlns:p14="http://schemas.microsoft.com/office/powerpoint/2010/main" val="58215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a:latin typeface="+mn-lt"/>
                <a:cs typeface="Times New Roman" panose="02020603050405020304" pitchFamily="18" charset="0"/>
              </a:rPr>
              <a:t>Key Logger &amp; Security :</a:t>
            </a:r>
            <a:br>
              <a:rPr lang="en-US" sz="4000" b="0" spc="5" dirty="0">
                <a:latin typeface="+mn-lt"/>
              </a:rPr>
            </a:br>
            <a:br>
              <a:rPr lang="en-US" sz="3600" b="0" spc="5" dirty="0">
                <a:latin typeface="+mn-lt"/>
              </a:rPr>
            </a:br>
            <a:r>
              <a:rPr lang="en-US" sz="1800" b="0" dirty="0">
                <a:latin typeface="+mn-lt"/>
                <a:cs typeface="Times New Roman" panose="02020603050405020304" pitchFamily="18" charset="0"/>
              </a:rPr>
              <a:t>Keyloggers are a type of surveillance software that record every keystroke made on a computer's keyboard. They can be used both for legitimate purposes, like monitoring employee activity, and for malicious purposes, such as stealing passwords and other sensitive information.</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19921"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r>
              <a:rPr lang="en-US" dirty="0"/>
              <a:t>:</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9100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Keyloggers, both hardware and software, pose significant security threats by secretly recording every keystroke made on a computer. The objective of this project is to design and implement a keylogger detection and prevention system to bolster cybersecurity defenses. This system will identify and neutralize malicious keylogging activities on computer systems, thus safeguarding sensitive information from unauthorized access and exploitation..</a:t>
            </a:r>
          </a:p>
          <a:p>
            <a:pPr algn="just"/>
            <a:endParaRPr lang="en-US" dirty="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57224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625" y="1504759"/>
            <a:ext cx="8543925" cy="5078313"/>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an advanced algorithm to detect keyloggers on a system based on their behavior, signature patterns, and heuristic analysis.</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3.</a:t>
            </a:r>
            <a:r>
              <a:rPr lang="en-US" b="1" dirty="0"/>
              <a:t>User Notification</a:t>
            </a:r>
            <a:r>
              <a:rPr lang="en-US" dirty="0"/>
              <a:t>:</a:t>
            </a:r>
          </a:p>
          <a:p>
            <a:r>
              <a:rPr lang="en-US" dirty="0"/>
              <a:t> Create educational materials to inform users about the dangers of keyloggers and how to avoid them.</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1.Cybercriminals</a:t>
            </a:r>
            <a:endParaRPr kumimoji="0" 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2.Employers</a:t>
            </a: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Usage</a:t>
            </a:r>
            <a:r>
              <a:rPr kumimoji="0" lang="en-US" sz="1800" b="0" i="0" u="none" strike="noStrike" cap="none" normalizeH="0" baseline="0" dirty="0">
                <a:ln>
                  <a:noFill/>
                </a:ln>
                <a:solidFill>
                  <a:schemeClr val="tx1"/>
                </a:solidFill>
                <a:effectLst/>
                <a:latin typeface="Arial" panose="020B0604020202020204" pitchFamily="34" charset="0"/>
              </a:rPr>
              <a:t>: Use </a:t>
            </a:r>
            <a:r>
              <a:rPr kumimoji="0" lang="en-US" sz="1800" b="0" i="0" u="none" strike="noStrike" cap="none" normalizeH="0" baseline="0" dirty="0" err="1">
                <a:ln>
                  <a:noFill/>
                </a:ln>
                <a:solidFill>
                  <a:schemeClr val="tx1"/>
                </a:solidFill>
                <a:effectLst/>
                <a:latin typeface="Arial" panose="020B0604020202020204" pitchFamily="34" charset="0"/>
              </a:rPr>
              <a:t>keyloggers</a:t>
            </a:r>
            <a:r>
              <a:rPr kumimoji="0" lang="en-US" sz="1800" b="0" i="0" u="none" strike="noStrike" cap="none" normalizeH="0" baseline="0" dirty="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804497"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r>
              <a:rPr lang="en-US" sz="4250" spc="20"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7"/>
            <a:ext cx="3628033"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endParaRPr sz="4800" dirty="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1066</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PRESENTED BY:  NAME :VYSYARAJU NARENDRA KUMAR RAJU  COLLEGE :AVANTHI INSTITUTE OF ENGINEERING AND TECHNOLOGY  BRANCH :COMPUTER SCIENCE OF ENGINEERING(AI &amp; ML)    </vt:lpstr>
      <vt:lpstr>Key Logger &amp; Security :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REFERENCE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Vysyaraju Narendra Kumar</cp:lastModifiedBy>
  <cp:revision>18</cp:revision>
  <dcterms:created xsi:type="dcterms:W3CDTF">2024-06-03T05:48:59Z</dcterms:created>
  <dcterms:modified xsi:type="dcterms:W3CDTF">2024-06-24T14:51:40Z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