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Naren </a:t>
            </a:r>
            <a:r>
              <a:rPr sz="2400" lang="en-US"/>
              <a:t>Kumar </a:t>
            </a:r>
            <a:r>
              <a:rPr sz="2400" lang="en-US"/>
              <a:t>N</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1</a:t>
            </a:r>
            <a:r>
              <a:rPr dirty="0" sz="2400" lang="en-US"/>
              <a:t>3</a:t>
            </a:r>
            <a:endParaRPr altLang="en-US" lang="zh-CN"/>
          </a:p>
          <a:p>
            <a:r>
              <a:rPr dirty="0" sz="2400" lang="en-US"/>
              <a:t>DEPARTMENT:</a:t>
            </a:r>
            <a:r>
              <a:rPr dirty="0" sz="2400" lang="en-US"/>
              <a:t> </a:t>
            </a:r>
            <a:r>
              <a:rPr dirty="0" sz="2400" lang="en-US"/>
              <a:t>d</a:t>
            </a:r>
            <a:r>
              <a:rPr dirty="0" sz="2400" lang="en-US"/>
              <a:t>e</a:t>
            </a:r>
            <a:r>
              <a:rPr dirty="0" sz="2400" lang="en-US"/>
              <a:t>p</a:t>
            </a:r>
            <a:r>
              <a:rPr dirty="0" sz="2400" lang="en-US"/>
              <a:t>artment </a:t>
            </a:r>
            <a:r>
              <a:rPr dirty="0" sz="2400" lang="en-US"/>
              <a:t>o</a:t>
            </a:r>
            <a:r>
              <a:rPr dirty="0" sz="2400" lang="en-US"/>
              <a:t>f</a:t>
            </a:r>
            <a:r>
              <a:rPr dirty="0" sz="2400" lang="en-US"/>
              <a:t> </a:t>
            </a:r>
            <a:r>
              <a:rPr dirty="0" sz="2400" lang="en-US"/>
              <a:t>c</a:t>
            </a:r>
            <a:r>
              <a:rPr dirty="0" sz="2400" lang="en-US"/>
              <a:t>o</a:t>
            </a:r>
            <a:r>
              <a:rPr dirty="0" sz="2400" lang="en-US"/>
              <a:t>m</a:t>
            </a:r>
            <a:r>
              <a:rPr dirty="0" sz="2400" lang="en-US"/>
              <a:t>m</a:t>
            </a:r>
            <a:r>
              <a:rPr dirty="0" sz="2400" lang="en-US"/>
              <a:t>erce </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a:t>
            </a:r>
            <a:r>
              <a:rPr dirty="0" sz="2400" lang="en-US"/>
              <a:t>e</a:t>
            </a:r>
            <a:r>
              <a:rPr dirty="0" sz="2400" lang="en-US"/>
              <a:t>m</a:t>
            </a:r>
            <a:r>
              <a:rPr dirty="0" sz="2400" lang="en-US"/>
              <a:t>i</a:t>
            </a:r>
            <a:r>
              <a:rPr dirty="0" sz="2400" lang="en-US"/>
              <a:t>l</a:t>
            </a:r>
            <a:r>
              <a:rPr dirty="0" sz="2400" lang="en-US"/>
              <a:t>l</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396249" y="1125366"/>
            <a:ext cx="10998944" cy="5539740"/>
          </a:xfrm>
          <a:prstGeom prst="rect"/>
        </p:spPr>
        <p:txBody>
          <a:bodyPr rtlCol="0" wrap="square">
            <a:spAutoFit/>
          </a:bodyPr>
          <a:p>
            <a:r>
              <a:rPr sz="2800" lang="en-US">
                <a:solidFill>
                  <a:srgbClr val="000000"/>
                </a:solidFill>
              </a:rPr>
              <a:t>Data Cleaning: Removed duplicates, handled missing values.
Performance Metrics: Calculated average sales, project completion rates, and feedback scores.
Formulas: Used functions like SUM, AVERAGE, and IF to compute performance scores.
Power Query: Imported and transformed data for analysis.
PivotTables: Summarized and analyzed data dynamically.
Conditional Formatting: Highlighted top performers and trends.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1274027" y="2213610"/>
            <a:ext cx="7803298" cy="3863340"/>
          </a:xfrm>
          <a:prstGeom prst="rect"/>
        </p:spPr>
        <p:txBody>
          <a:bodyPr rtlCol="0" wrap="square">
            <a:spAutoFit/>
          </a:bodyPr>
          <a:p>
            <a:r>
              <a:rPr sz="2800" lang="en-US">
                <a:solidFill>
                  <a:srgbClr val="000000"/>
                </a:solidFill>
              </a:rPr>
              <a:t>Summary: Identified top-performing employees based on sales and feedback scores.
Trends: Noted patterns in performance over time or across different teams.
Insights: Found areas for improvement, such as employees with low performance in specific metrics.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565731" y="1728710"/>
            <a:ext cx="10493345" cy="3863340"/>
          </a:xfrm>
          <a:prstGeom prst="rect"/>
        </p:spPr>
        <p:txBody>
          <a:bodyPr rtlCol="0" wrap="square">
            <a:spAutoFit/>
          </a:bodyPr>
          <a:p>
            <a:r>
              <a:rPr sz="2800" lang="en-US">
                <a:solidFill>
                  <a:srgbClr val="000000"/>
                </a:solidFill>
              </a:rPr>
              <a:t>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
developed tool.
Thank youu</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142999" y="1857374"/>
            <a:ext cx="7271770" cy="4282441"/>
          </a:xfrm>
          <a:prstGeom prst="rect"/>
        </p:spPr>
        <p:txBody>
          <a:bodyPr rtlCol="0" wrap="square">
            <a:spAutoFit/>
          </a:bodyPr>
          <a:p>
            <a:r>
              <a:rPr sz="2800" lang="en-US">
                <a:solidFill>
                  <a:srgbClr val="000000"/>
                </a:solidFill>
              </a:rPr>
              <a:t>"Our organization lacks a comprehensive way to analyze and compare employee performance across various metrics, such as sales, project completion, and customer feedback. This limits our ability to make data-driven decisions for promotions, training, and resource allocation.".
This describes the problem statement involved in the organization</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6365869"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920749" y="1564006"/>
            <a:ext cx="9417326" cy="4701540"/>
          </a:xfrm>
          <a:prstGeom prst="rect"/>
        </p:spPr>
        <p:txBody>
          <a:bodyPr rtlCol="0" wrap="square">
            <a:spAutoFit/>
          </a:bodyPr>
          <a:p>
            <a:r>
              <a:rPr sz="2800" lang="en-US">
                <a:solidFill>
                  <a:srgbClr val="000000"/>
                </a:solidFill>
              </a:rPr>
              <a:t>HR Managers: To make informed decisions about promotions and training needs.
Team Leaders: To assess team performance and identify areas for improvement.
Executives: To understand overall performance trends and allocate resources effectively.
The above end users ensures the employees performance accordingly through this data</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470296" y="1940242"/>
            <a:ext cx="8765880" cy="4282440"/>
          </a:xfrm>
          <a:prstGeom prst="rect"/>
        </p:spPr>
        <p:txBody>
          <a:bodyPr rtlCol="0" wrap="square">
            <a:spAutoFit/>
          </a:bodyPr>
          <a:p>
            <a:r>
              <a:rPr sz="2800" lang="en-US">
                <a:solidFill>
                  <a:srgbClr val="000000"/>
                </a:solidFill>
              </a:rPr>
              <a:t>Solution: Implement an Excel-based performance
analysis tool that integrates data from multiple sources, applies various analytical techniques, and generates actionable insights.
Proposition: Use Excel's data manipulation, conditional formatting, PivotTables, and charts to create a comprehensive performance dashboard that highlights key metrics and trends.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6" name=""/>
          <p:cNvSpPr txBox="1"/>
          <p:nvPr/>
        </p:nvSpPr>
        <p:spPr>
          <a:xfrm>
            <a:off x="387763" y="1497330"/>
            <a:ext cx="9392737" cy="3863340"/>
          </a:xfrm>
          <a:prstGeom prst="rect"/>
        </p:spPr>
        <p:txBody>
          <a:bodyPr rtlCol="0" wrap="square">
            <a:spAutoFit/>
          </a:bodyPr>
          <a:p>
            <a:r>
              <a:rPr sz="2800" lang="en-US">
                <a:solidFill>
                  <a:srgbClr val="000000"/>
                </a:solidFill>
              </a:rPr>
              <a:t>Data Source: Employee performance data collected from sales reports, project tracking systems, and customer feedback surveys.
Key Fields: Employee Name, Sales Amount, Projects Completed, Customer Feedback Score, Attendance.
Data Volume: Includes data for 100 employees over the past year.</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877829" y="1695449"/>
            <a:ext cx="8265143" cy="4701539"/>
          </a:xfrm>
          <a:prstGeom prst="rect"/>
        </p:spPr>
        <p:txBody>
          <a:bodyPr rtlCol="0" wrap="square">
            <a:spAutoFit/>
          </a:bodyPr>
          <a:p>
            <a:r>
              <a:rPr sz="2800" lang="en-US">
                <a:solidFill>
                  <a:srgbClr val="000000"/>
                </a:solidFill>
              </a:rPr>
              <a:t>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cac77c928cd54ff2ae9700b0bd97f89e</vt:lpwstr>
  </property>
</Properties>
</file>