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8" r:id="rId6"/>
    <p:sldId id="258" r:id="rId7"/>
    <p:sldId id="259" r:id="rId8"/>
    <p:sldId id="260" r:id="rId9"/>
    <p:sldId id="261" r:id="rId10"/>
    <p:sldId id="271" r:id="rId11"/>
    <p:sldId id="270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2A534-387B-409E-88DE-0D9CF04D880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6075E-3FAF-4C24-95AF-05571DAC6827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Capturing the image and recognizing the human hand </a:t>
          </a:r>
        </a:p>
      </dgm:t>
    </dgm:pt>
    <dgm:pt modelId="{15A4F271-86D4-43D8-AEBD-3AEE6197185C}" type="parTrans" cxnId="{E68C6332-3304-44C3-8246-402A14A8F43D}">
      <dgm:prSet/>
      <dgm:spPr/>
      <dgm:t>
        <a:bodyPr/>
        <a:lstStyle/>
        <a:p>
          <a:endParaRPr lang="en-US"/>
        </a:p>
      </dgm:t>
    </dgm:pt>
    <dgm:pt modelId="{2FC1CC25-9E45-4FD1-A7C9-5A237B66EB93}" type="sibTrans" cxnId="{E68C6332-3304-44C3-8246-402A14A8F43D}">
      <dgm:prSet/>
      <dgm:spPr/>
      <dgm:t>
        <a:bodyPr/>
        <a:lstStyle/>
        <a:p>
          <a:endParaRPr lang="en-US"/>
        </a:p>
      </dgm:t>
    </dgm:pt>
    <dgm:pt modelId="{D99EAE5D-0923-4970-AE9D-8D218FAF5CB7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Position of the hand is detected</a:t>
          </a:r>
        </a:p>
      </dgm:t>
    </dgm:pt>
    <dgm:pt modelId="{E1E74E8D-4BF1-4B8A-97FA-06D789DDA276}" type="sibTrans" cxnId="{DED43F3F-ED83-47BE-A7AF-DAD0010A50B4}">
      <dgm:prSet/>
      <dgm:spPr/>
      <dgm:t>
        <a:bodyPr/>
        <a:lstStyle/>
        <a:p>
          <a:endParaRPr lang="en-US"/>
        </a:p>
      </dgm:t>
    </dgm:pt>
    <dgm:pt modelId="{2F1AA962-18D0-449C-BE18-457446F7C482}" type="parTrans" cxnId="{DED43F3F-ED83-47BE-A7AF-DAD0010A50B4}">
      <dgm:prSet/>
      <dgm:spPr/>
      <dgm:t>
        <a:bodyPr/>
        <a:lstStyle/>
        <a:p>
          <a:endParaRPr lang="en-US"/>
        </a:p>
      </dgm:t>
    </dgm:pt>
    <dgm:pt modelId="{37A6BA97-3BC1-4921-9FFF-86D1D3C5E8CA}">
      <dgm:prSet custT="1"/>
      <dgm:spPr/>
      <dgm:t>
        <a:bodyPr/>
        <a:lstStyle/>
        <a:p>
          <a:r>
            <a:rPr lang="en-US" sz="1800" dirty="0"/>
            <a:t>Gray scales images are converted</a:t>
          </a:r>
        </a:p>
      </dgm:t>
    </dgm:pt>
    <dgm:pt modelId="{9F61EB63-4B39-40F0-9B52-0C0DFF3B2874}" type="sibTrans" cxnId="{0CF9CC0E-5010-4BAB-9EB2-89BD616901D6}">
      <dgm:prSet/>
      <dgm:spPr/>
      <dgm:t>
        <a:bodyPr/>
        <a:lstStyle/>
        <a:p>
          <a:endParaRPr lang="en-US"/>
        </a:p>
      </dgm:t>
    </dgm:pt>
    <dgm:pt modelId="{1B682437-A407-487F-8F6F-E9D2E1F88171}" type="parTrans" cxnId="{0CF9CC0E-5010-4BAB-9EB2-89BD616901D6}">
      <dgm:prSet/>
      <dgm:spPr/>
      <dgm:t>
        <a:bodyPr/>
        <a:lstStyle/>
        <a:p>
          <a:endParaRPr lang="en-US"/>
        </a:p>
      </dgm:t>
    </dgm:pt>
    <dgm:pt modelId="{C4BDAEFF-97EC-439A-8625-9A508AD451D2}">
      <dgm:prSet custT="1"/>
      <dgm:spPr/>
      <dgm:t>
        <a:bodyPr/>
        <a:lstStyle/>
        <a:p>
          <a:r>
            <a:rPr lang="en-US" sz="1800" dirty="0"/>
            <a:t>The cursor moves accordingly</a:t>
          </a:r>
        </a:p>
      </dgm:t>
    </dgm:pt>
    <dgm:pt modelId="{74F49449-FC68-49E3-A40C-C47380E6F19B}" type="sibTrans" cxnId="{3E83FFA9-8808-4A90-9CA1-2BA9FFA02159}">
      <dgm:prSet/>
      <dgm:spPr/>
      <dgm:t>
        <a:bodyPr/>
        <a:lstStyle/>
        <a:p>
          <a:endParaRPr lang="en-US"/>
        </a:p>
      </dgm:t>
    </dgm:pt>
    <dgm:pt modelId="{0FC1895D-4CB8-414B-A2EF-55D2956C13F5}" type="parTrans" cxnId="{3E83FFA9-8808-4A90-9CA1-2BA9FFA02159}">
      <dgm:prSet/>
      <dgm:spPr/>
      <dgm:t>
        <a:bodyPr/>
        <a:lstStyle/>
        <a:p>
          <a:endParaRPr lang="en-US"/>
        </a:p>
      </dgm:t>
    </dgm:pt>
    <dgm:pt modelId="{2940A36E-9A85-4179-8503-BC2F5F721E4C}" type="pres">
      <dgm:prSet presAssocID="{21E2A534-387B-409E-88DE-0D9CF04D8805}" presName="Name0" presStyleCnt="0">
        <dgm:presLayoutVars>
          <dgm:chMax val="7"/>
          <dgm:chPref val="7"/>
          <dgm:dir/>
        </dgm:presLayoutVars>
      </dgm:prSet>
      <dgm:spPr/>
    </dgm:pt>
    <dgm:pt modelId="{01FFBF7A-1EF9-47DE-AC99-33913D62567F}" type="pres">
      <dgm:prSet presAssocID="{21E2A534-387B-409E-88DE-0D9CF04D8805}" presName="Name1" presStyleCnt="0"/>
      <dgm:spPr/>
    </dgm:pt>
    <dgm:pt modelId="{6D2C0324-897D-4333-BB7E-3F5B1E79388C}" type="pres">
      <dgm:prSet presAssocID="{21E2A534-387B-409E-88DE-0D9CF04D8805}" presName="cycle" presStyleCnt="0"/>
      <dgm:spPr/>
    </dgm:pt>
    <dgm:pt modelId="{7D2BE8DC-3DD6-4025-9F6B-C9E5FEB4A2B7}" type="pres">
      <dgm:prSet presAssocID="{21E2A534-387B-409E-88DE-0D9CF04D8805}" presName="srcNode" presStyleLbl="node1" presStyleIdx="0" presStyleCnt="4"/>
      <dgm:spPr/>
    </dgm:pt>
    <dgm:pt modelId="{0CE6E17D-3F1C-491F-8241-4F614E36A98E}" type="pres">
      <dgm:prSet presAssocID="{21E2A534-387B-409E-88DE-0D9CF04D8805}" presName="conn" presStyleLbl="parChTrans1D2" presStyleIdx="0" presStyleCnt="1"/>
      <dgm:spPr/>
    </dgm:pt>
    <dgm:pt modelId="{60B46A52-B8F2-4AC5-A2B8-EA098E2C2E74}" type="pres">
      <dgm:prSet presAssocID="{21E2A534-387B-409E-88DE-0D9CF04D8805}" presName="extraNode" presStyleLbl="node1" presStyleIdx="0" presStyleCnt="4"/>
      <dgm:spPr/>
    </dgm:pt>
    <dgm:pt modelId="{A01B9AC4-72F9-4582-979B-F75535090C30}" type="pres">
      <dgm:prSet presAssocID="{21E2A534-387B-409E-88DE-0D9CF04D8805}" presName="dstNode" presStyleLbl="node1" presStyleIdx="0" presStyleCnt="4"/>
      <dgm:spPr/>
    </dgm:pt>
    <dgm:pt modelId="{82834EFB-7337-44F0-B498-A3B4E88EECD4}" type="pres">
      <dgm:prSet presAssocID="{76D6075E-3FAF-4C24-95AF-05571DAC6827}" presName="text_1" presStyleLbl="node1" presStyleIdx="0" presStyleCnt="4" custLinFactNeighborX="372" custLinFactNeighborY="-10745">
        <dgm:presLayoutVars>
          <dgm:bulletEnabled val="1"/>
        </dgm:presLayoutVars>
      </dgm:prSet>
      <dgm:spPr/>
    </dgm:pt>
    <dgm:pt modelId="{324B05E0-F899-4378-A8A2-C717452B55DD}" type="pres">
      <dgm:prSet presAssocID="{76D6075E-3FAF-4C24-95AF-05571DAC6827}" presName="accent_1" presStyleCnt="0"/>
      <dgm:spPr/>
    </dgm:pt>
    <dgm:pt modelId="{94C9F51F-0E11-475E-9F72-7475E6D0F429}" type="pres">
      <dgm:prSet presAssocID="{76D6075E-3FAF-4C24-95AF-05571DAC6827}" presName="accentRepeatNode" presStyleLbl="solidFgAcc1" presStyleIdx="0" presStyleCnt="4"/>
      <dgm:spPr/>
    </dgm:pt>
    <dgm:pt modelId="{4E7DA7AB-0A17-4355-A61B-1BEBCCC991AE}" type="pres">
      <dgm:prSet presAssocID="{D99EAE5D-0923-4970-AE9D-8D218FAF5CB7}" presName="text_2" presStyleLbl="node1" presStyleIdx="1" presStyleCnt="4" custLinFactNeighborX="-1226" custLinFactNeighborY="4505">
        <dgm:presLayoutVars>
          <dgm:bulletEnabled val="1"/>
        </dgm:presLayoutVars>
      </dgm:prSet>
      <dgm:spPr/>
    </dgm:pt>
    <dgm:pt modelId="{1FF3FB6C-4E9D-461B-A835-9887C034FF6F}" type="pres">
      <dgm:prSet presAssocID="{D99EAE5D-0923-4970-AE9D-8D218FAF5CB7}" presName="accent_2" presStyleCnt="0"/>
      <dgm:spPr/>
    </dgm:pt>
    <dgm:pt modelId="{1C39FA0B-BCF9-462D-859B-7551CB894C52}" type="pres">
      <dgm:prSet presAssocID="{D99EAE5D-0923-4970-AE9D-8D218FAF5CB7}" presName="accentRepeatNode" presStyleLbl="solidFgAcc1" presStyleIdx="1" presStyleCnt="4"/>
      <dgm:spPr/>
    </dgm:pt>
    <dgm:pt modelId="{FDF4C851-EFEC-4E36-B725-141EA5E1007A}" type="pres">
      <dgm:prSet presAssocID="{37A6BA97-3BC1-4921-9FFF-86D1D3C5E8CA}" presName="text_3" presStyleLbl="node1" presStyleIdx="2" presStyleCnt="4">
        <dgm:presLayoutVars>
          <dgm:bulletEnabled val="1"/>
        </dgm:presLayoutVars>
      </dgm:prSet>
      <dgm:spPr/>
    </dgm:pt>
    <dgm:pt modelId="{3EA262A8-FFEF-413C-9B4D-E9C8903455DA}" type="pres">
      <dgm:prSet presAssocID="{37A6BA97-3BC1-4921-9FFF-86D1D3C5E8CA}" presName="accent_3" presStyleCnt="0"/>
      <dgm:spPr/>
    </dgm:pt>
    <dgm:pt modelId="{F085B868-95F6-4BA7-8E58-F434B53A3FF0}" type="pres">
      <dgm:prSet presAssocID="{37A6BA97-3BC1-4921-9FFF-86D1D3C5E8CA}" presName="accentRepeatNode" presStyleLbl="solidFgAcc1" presStyleIdx="2" presStyleCnt="4" custLinFactNeighborX="3760" custLinFactNeighborY="2990"/>
      <dgm:spPr/>
    </dgm:pt>
    <dgm:pt modelId="{498593ED-D0CE-4855-A667-EA066B4E73C3}" type="pres">
      <dgm:prSet presAssocID="{C4BDAEFF-97EC-439A-8625-9A508AD451D2}" presName="text_4" presStyleLbl="node1" presStyleIdx="3" presStyleCnt="4" custLinFactNeighborX="-52" custLinFactNeighborY="-7651">
        <dgm:presLayoutVars>
          <dgm:bulletEnabled val="1"/>
        </dgm:presLayoutVars>
      </dgm:prSet>
      <dgm:spPr/>
    </dgm:pt>
    <dgm:pt modelId="{D50327A2-C492-4AAE-9780-B9B21AE2E401}" type="pres">
      <dgm:prSet presAssocID="{C4BDAEFF-97EC-439A-8625-9A508AD451D2}" presName="accent_4" presStyleCnt="0"/>
      <dgm:spPr/>
    </dgm:pt>
    <dgm:pt modelId="{B72488F7-536D-444B-9ED4-85A371B7E7C9}" type="pres">
      <dgm:prSet presAssocID="{C4BDAEFF-97EC-439A-8625-9A508AD451D2}" presName="accentRepeatNode" presStyleLbl="solidFgAcc1" presStyleIdx="3" presStyleCnt="4"/>
      <dgm:spPr/>
    </dgm:pt>
  </dgm:ptLst>
  <dgm:cxnLst>
    <dgm:cxn modelId="{0CF9CC0E-5010-4BAB-9EB2-89BD616901D6}" srcId="{21E2A534-387B-409E-88DE-0D9CF04D8805}" destId="{37A6BA97-3BC1-4921-9FFF-86D1D3C5E8CA}" srcOrd="2" destOrd="0" parTransId="{1B682437-A407-487F-8F6F-E9D2E1F88171}" sibTransId="{9F61EB63-4B39-40F0-9B52-0C0DFF3B2874}"/>
    <dgm:cxn modelId="{E68C6332-3304-44C3-8246-402A14A8F43D}" srcId="{21E2A534-387B-409E-88DE-0D9CF04D8805}" destId="{76D6075E-3FAF-4C24-95AF-05571DAC6827}" srcOrd="0" destOrd="0" parTransId="{15A4F271-86D4-43D8-AEBD-3AEE6197185C}" sibTransId="{2FC1CC25-9E45-4FD1-A7C9-5A237B66EB93}"/>
    <dgm:cxn modelId="{DCCD5238-8A89-46AE-8366-88991750ADA3}" type="presOf" srcId="{76D6075E-3FAF-4C24-95AF-05571DAC6827}" destId="{82834EFB-7337-44F0-B498-A3B4E88EECD4}" srcOrd="0" destOrd="0" presId="urn:microsoft.com/office/officeart/2008/layout/VerticalCurvedList"/>
    <dgm:cxn modelId="{DED43F3F-ED83-47BE-A7AF-DAD0010A50B4}" srcId="{21E2A534-387B-409E-88DE-0D9CF04D8805}" destId="{D99EAE5D-0923-4970-AE9D-8D218FAF5CB7}" srcOrd="1" destOrd="0" parTransId="{2F1AA962-18D0-449C-BE18-457446F7C482}" sibTransId="{E1E74E8D-4BF1-4B8A-97FA-06D789DDA276}"/>
    <dgm:cxn modelId="{1BFA3A80-3F9C-4D4E-87B0-E8BB2D39DB81}" type="presOf" srcId="{2FC1CC25-9E45-4FD1-A7C9-5A237B66EB93}" destId="{0CE6E17D-3F1C-491F-8241-4F614E36A98E}" srcOrd="0" destOrd="0" presId="urn:microsoft.com/office/officeart/2008/layout/VerticalCurvedList"/>
    <dgm:cxn modelId="{A8BC3482-39ED-4FF0-A9C4-E2F0D88E73BA}" type="presOf" srcId="{37A6BA97-3BC1-4921-9FFF-86D1D3C5E8CA}" destId="{FDF4C851-EFEC-4E36-B725-141EA5E1007A}" srcOrd="0" destOrd="0" presId="urn:microsoft.com/office/officeart/2008/layout/VerticalCurvedList"/>
    <dgm:cxn modelId="{9EB0BE99-A46D-4D6F-9F53-EEDEF3E598BB}" type="presOf" srcId="{21E2A534-387B-409E-88DE-0D9CF04D8805}" destId="{2940A36E-9A85-4179-8503-BC2F5F721E4C}" srcOrd="0" destOrd="0" presId="urn:microsoft.com/office/officeart/2008/layout/VerticalCurvedList"/>
    <dgm:cxn modelId="{9265C1A9-D95A-43FC-8C05-55F3653CB91E}" type="presOf" srcId="{C4BDAEFF-97EC-439A-8625-9A508AD451D2}" destId="{498593ED-D0CE-4855-A667-EA066B4E73C3}" srcOrd="0" destOrd="0" presId="urn:microsoft.com/office/officeart/2008/layout/VerticalCurvedList"/>
    <dgm:cxn modelId="{3E83FFA9-8808-4A90-9CA1-2BA9FFA02159}" srcId="{21E2A534-387B-409E-88DE-0D9CF04D8805}" destId="{C4BDAEFF-97EC-439A-8625-9A508AD451D2}" srcOrd="3" destOrd="0" parTransId="{0FC1895D-4CB8-414B-A2EF-55D2956C13F5}" sibTransId="{74F49449-FC68-49E3-A40C-C47380E6F19B}"/>
    <dgm:cxn modelId="{F7C00CCB-4EB2-4F20-96DB-D422C97A8C32}" type="presOf" srcId="{D99EAE5D-0923-4970-AE9D-8D218FAF5CB7}" destId="{4E7DA7AB-0A17-4355-A61B-1BEBCCC991AE}" srcOrd="0" destOrd="0" presId="urn:microsoft.com/office/officeart/2008/layout/VerticalCurvedList"/>
    <dgm:cxn modelId="{BCBC3987-0255-4580-BC1E-B42BC4DC4BB5}" type="presParOf" srcId="{2940A36E-9A85-4179-8503-BC2F5F721E4C}" destId="{01FFBF7A-1EF9-47DE-AC99-33913D62567F}" srcOrd="0" destOrd="0" presId="urn:microsoft.com/office/officeart/2008/layout/VerticalCurvedList"/>
    <dgm:cxn modelId="{B6F57F7B-D67E-49A8-B99A-A2B0AF521BB3}" type="presParOf" srcId="{01FFBF7A-1EF9-47DE-AC99-33913D62567F}" destId="{6D2C0324-897D-4333-BB7E-3F5B1E79388C}" srcOrd="0" destOrd="0" presId="urn:microsoft.com/office/officeart/2008/layout/VerticalCurvedList"/>
    <dgm:cxn modelId="{F3BF6D01-F3B6-41DF-BCF8-7ADA92B1D054}" type="presParOf" srcId="{6D2C0324-897D-4333-BB7E-3F5B1E79388C}" destId="{7D2BE8DC-3DD6-4025-9F6B-C9E5FEB4A2B7}" srcOrd="0" destOrd="0" presId="urn:microsoft.com/office/officeart/2008/layout/VerticalCurvedList"/>
    <dgm:cxn modelId="{89D20E4B-2008-4128-B0D1-CA1FFD60CABA}" type="presParOf" srcId="{6D2C0324-897D-4333-BB7E-3F5B1E79388C}" destId="{0CE6E17D-3F1C-491F-8241-4F614E36A98E}" srcOrd="1" destOrd="0" presId="urn:microsoft.com/office/officeart/2008/layout/VerticalCurvedList"/>
    <dgm:cxn modelId="{1D61EDBD-C788-449A-A945-308F8090C8BF}" type="presParOf" srcId="{6D2C0324-897D-4333-BB7E-3F5B1E79388C}" destId="{60B46A52-B8F2-4AC5-A2B8-EA098E2C2E74}" srcOrd="2" destOrd="0" presId="urn:microsoft.com/office/officeart/2008/layout/VerticalCurvedList"/>
    <dgm:cxn modelId="{9912F8B6-2C44-435A-8D98-8818ECB0E1D7}" type="presParOf" srcId="{6D2C0324-897D-4333-BB7E-3F5B1E79388C}" destId="{A01B9AC4-72F9-4582-979B-F75535090C30}" srcOrd="3" destOrd="0" presId="urn:microsoft.com/office/officeart/2008/layout/VerticalCurvedList"/>
    <dgm:cxn modelId="{15BBBFCA-FFAF-4FFC-8029-39C855E39011}" type="presParOf" srcId="{01FFBF7A-1EF9-47DE-AC99-33913D62567F}" destId="{82834EFB-7337-44F0-B498-A3B4E88EECD4}" srcOrd="1" destOrd="0" presId="urn:microsoft.com/office/officeart/2008/layout/VerticalCurvedList"/>
    <dgm:cxn modelId="{2436FA6E-4F9C-4CCC-97CE-63C12D767575}" type="presParOf" srcId="{01FFBF7A-1EF9-47DE-AC99-33913D62567F}" destId="{324B05E0-F899-4378-A8A2-C717452B55DD}" srcOrd="2" destOrd="0" presId="urn:microsoft.com/office/officeart/2008/layout/VerticalCurvedList"/>
    <dgm:cxn modelId="{0D5E6743-2400-47C9-A604-C8D92D8A99B5}" type="presParOf" srcId="{324B05E0-F899-4378-A8A2-C717452B55DD}" destId="{94C9F51F-0E11-475E-9F72-7475E6D0F429}" srcOrd="0" destOrd="0" presId="urn:microsoft.com/office/officeart/2008/layout/VerticalCurvedList"/>
    <dgm:cxn modelId="{90B85C55-B9BC-4CCC-B930-066276AE7786}" type="presParOf" srcId="{01FFBF7A-1EF9-47DE-AC99-33913D62567F}" destId="{4E7DA7AB-0A17-4355-A61B-1BEBCCC991AE}" srcOrd="3" destOrd="0" presId="urn:microsoft.com/office/officeart/2008/layout/VerticalCurvedList"/>
    <dgm:cxn modelId="{A6DFCB76-5C60-40F4-8C0C-8E162268F1B8}" type="presParOf" srcId="{01FFBF7A-1EF9-47DE-AC99-33913D62567F}" destId="{1FF3FB6C-4E9D-461B-A835-9887C034FF6F}" srcOrd="4" destOrd="0" presId="urn:microsoft.com/office/officeart/2008/layout/VerticalCurvedList"/>
    <dgm:cxn modelId="{B5A3F64E-E0CD-49FB-AB90-8CFDDDEACAD5}" type="presParOf" srcId="{1FF3FB6C-4E9D-461B-A835-9887C034FF6F}" destId="{1C39FA0B-BCF9-462D-859B-7551CB894C52}" srcOrd="0" destOrd="0" presId="urn:microsoft.com/office/officeart/2008/layout/VerticalCurvedList"/>
    <dgm:cxn modelId="{0F312DE9-AFFE-438C-82CD-4E01811034AD}" type="presParOf" srcId="{01FFBF7A-1EF9-47DE-AC99-33913D62567F}" destId="{FDF4C851-EFEC-4E36-B725-141EA5E1007A}" srcOrd="5" destOrd="0" presId="urn:microsoft.com/office/officeart/2008/layout/VerticalCurvedList"/>
    <dgm:cxn modelId="{21045322-21CD-4BDB-8F79-BF011B57F74E}" type="presParOf" srcId="{01FFBF7A-1EF9-47DE-AC99-33913D62567F}" destId="{3EA262A8-FFEF-413C-9B4D-E9C8903455DA}" srcOrd="6" destOrd="0" presId="urn:microsoft.com/office/officeart/2008/layout/VerticalCurvedList"/>
    <dgm:cxn modelId="{8C453636-A2FE-4D36-820A-380076A4112B}" type="presParOf" srcId="{3EA262A8-FFEF-413C-9B4D-E9C8903455DA}" destId="{F085B868-95F6-4BA7-8E58-F434B53A3FF0}" srcOrd="0" destOrd="0" presId="urn:microsoft.com/office/officeart/2008/layout/VerticalCurvedList"/>
    <dgm:cxn modelId="{554FDD5B-FA10-4553-A284-CF7A6ADA7D1B}" type="presParOf" srcId="{01FFBF7A-1EF9-47DE-AC99-33913D62567F}" destId="{498593ED-D0CE-4855-A667-EA066B4E73C3}" srcOrd="7" destOrd="0" presId="urn:microsoft.com/office/officeart/2008/layout/VerticalCurvedList"/>
    <dgm:cxn modelId="{4707E84E-D28A-4840-8B85-E980E5FD9D63}" type="presParOf" srcId="{01FFBF7A-1EF9-47DE-AC99-33913D62567F}" destId="{D50327A2-C492-4AAE-9780-B9B21AE2E401}" srcOrd="8" destOrd="0" presId="urn:microsoft.com/office/officeart/2008/layout/VerticalCurvedList"/>
    <dgm:cxn modelId="{64C8380C-E6FE-4D1C-BCEA-86E4CED7CBDE}" type="presParOf" srcId="{D50327A2-C492-4AAE-9780-B9B21AE2E401}" destId="{B72488F7-536D-444B-9ED4-85A371B7E7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6E17D-3F1C-491F-8241-4F614E36A98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34EFB-7337-44F0-B498-A3B4E88EECD4}">
      <dsp:nvSpPr>
        <dsp:cNvPr id="0" name=""/>
        <dsp:cNvSpPr/>
      </dsp:nvSpPr>
      <dsp:spPr>
        <a:xfrm>
          <a:off x="480888" y="245261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Capturing the image and recognizing the human hand </a:t>
          </a:r>
        </a:p>
      </dsp:txBody>
      <dsp:txXfrm>
        <a:off x="480888" y="245261"/>
        <a:ext cx="5580684" cy="625205"/>
      </dsp:txXfrm>
    </dsp:sp>
    <dsp:sp modelId="{94C9F51F-0E11-475E-9F72-7475E6D0F429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DA7AB-0A17-4355-A61B-1BEBCCC991AE}">
      <dsp:nvSpPr>
        <dsp:cNvPr id="0" name=""/>
        <dsp:cNvSpPr/>
      </dsp:nvSpPr>
      <dsp:spPr>
        <a:xfrm>
          <a:off x="754548" y="1278577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Position of the hand is detected</a:t>
          </a:r>
        </a:p>
      </dsp:txBody>
      <dsp:txXfrm>
        <a:off x="754548" y="1278577"/>
        <a:ext cx="5222240" cy="625205"/>
      </dsp:txXfrm>
    </dsp:sp>
    <dsp:sp modelId="{1C39FA0B-BCF9-462D-859B-7551CB894C52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4C851-EFEC-4E36-B725-141EA5E1007A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Gray scales images are converted</a:t>
          </a:r>
        </a:p>
      </dsp:txBody>
      <dsp:txXfrm>
        <a:off x="818573" y="2188382"/>
        <a:ext cx="5222240" cy="625205"/>
      </dsp:txXfrm>
    </dsp:sp>
    <dsp:sp modelId="{F085B868-95F6-4BA7-8E58-F434B53A3FF0}">
      <dsp:nvSpPr>
        <dsp:cNvPr id="0" name=""/>
        <dsp:cNvSpPr/>
      </dsp:nvSpPr>
      <dsp:spPr>
        <a:xfrm>
          <a:off x="457204" y="213359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593ED-D0CE-4855-A667-EA066B4E73C3}">
      <dsp:nvSpPr>
        <dsp:cNvPr id="0" name=""/>
        <dsp:cNvSpPr/>
      </dsp:nvSpPr>
      <dsp:spPr>
        <a:xfrm>
          <a:off x="457226" y="3078519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cursor moves accordingly</a:t>
          </a:r>
        </a:p>
      </dsp:txBody>
      <dsp:txXfrm>
        <a:off x="457226" y="3078519"/>
        <a:ext cx="5580684" cy="625205"/>
      </dsp:txXfrm>
    </dsp:sp>
    <dsp:sp modelId="{B72488F7-536D-444B-9ED4-85A371B7E7C9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0AD57-50BB-4CAE-9553-F470D1C2AD5E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175D8-24EA-4125-9150-8C06A25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8412-2534-45F4-BCE1-D0213108881C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ADDB-BB28-4A93-8A04-1DBB6143EEBD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3B26-41F0-4A9E-B2B3-CDCCFAAC0FB4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4982-AB95-424C-A868-EF66117C0884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4C95-C724-4C65-A82A-E9C0A82454D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9797-55E6-49C0-8028-0389C1EED7E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2B95-FE9E-4EC5-A12E-C37C839D75F1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48EE-9A57-4982-9DFF-7CE3927ED135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D789-2190-441A-90A2-E5BA84B1161D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7616-4E50-4A66-9033-92F43344F95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556-3929-4153-A5BE-08F51AB8251C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62F19-CEED-43BF-9B84-83F9048C7D36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97E3-6103-4D10-9129-3792462A3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1142984"/>
            <a:ext cx="5786478" cy="58429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85728"/>
            <a:ext cx="6400800" cy="1752600"/>
          </a:xfrm>
        </p:spPr>
        <p:txBody>
          <a:bodyPr>
            <a:normAutofit fontScale="40000" lnSpcReduction="20000"/>
          </a:bodyPr>
          <a:lstStyle/>
          <a:p>
            <a:r>
              <a:rPr lang="en-US" sz="6300" b="1" dirty="0"/>
              <a:t>SNS COLLEGE OF ENGINEERING          </a:t>
            </a:r>
          </a:p>
          <a:p>
            <a:r>
              <a:rPr lang="en-US" sz="3800" dirty="0">
                <a:solidFill>
                  <a:schemeClr val="tx1"/>
                </a:solidFill>
              </a:rPr>
              <a:t> </a:t>
            </a:r>
            <a:r>
              <a:rPr lang="en-US" sz="3800" dirty="0" err="1">
                <a:solidFill>
                  <a:schemeClr val="tx1"/>
                </a:solidFill>
              </a:rPr>
              <a:t>Kurumbapalayam</a:t>
            </a:r>
            <a:r>
              <a:rPr lang="en-US" sz="3800" dirty="0">
                <a:solidFill>
                  <a:schemeClr val="tx1"/>
                </a:solidFill>
              </a:rPr>
              <a:t> (Po), Coimbatore – 641</a:t>
            </a:r>
          </a:p>
          <a:p>
            <a:r>
              <a:rPr lang="en-US" sz="3800" b="1" dirty="0">
                <a:solidFill>
                  <a:schemeClr val="tx1"/>
                </a:solidFill>
              </a:rPr>
              <a:t> AN AUTONOMOUS INSTITUTION</a:t>
            </a:r>
          </a:p>
          <a:p>
            <a:r>
              <a:rPr lang="en-US" sz="3800" dirty="0">
                <a:solidFill>
                  <a:schemeClr val="tx1"/>
                </a:solidFill>
              </a:rPr>
              <a:t> Accredited by NBA – AICTE and Accredited by NAAC – UGC with ‘A’ Grade Approved by AICTE, New Delhi &amp; Affiliated to Anna University, Chennai</a:t>
            </a:r>
          </a:p>
          <a:p>
            <a:r>
              <a:rPr lang="en-US" sz="3800" dirty="0">
                <a:solidFill>
                  <a:schemeClr val="tx1"/>
                </a:solidFill>
              </a:rPr>
              <a:t> </a:t>
            </a:r>
          </a:p>
          <a:p>
            <a:r>
              <a:rPr lang="en-US" sz="3800" dirty="0">
                <a:solidFill>
                  <a:schemeClr val="tx1"/>
                </a:solidFill>
              </a:rPr>
              <a:t>DEPARTMENT OF COMPUTER SCIENCE AND ENGINEERING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4820-12B7-4D48-8997-E0031CD842B7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6" descr="C:\Users\Apple\Desktop\SNS-College-Of-Engineering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4214818"/>
            <a:ext cx="410445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Candidates with register no :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NANDHINI.C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CCFF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19CECS021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NARAYANAN.M.S</a:t>
            </a:r>
            <a:r>
              <a:rPr lang="en-US" sz="20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19CECS022</a:t>
            </a:r>
            <a:endParaRPr lang="en-US" dirty="0">
              <a:latin typeface="Times New Roman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POZHIL.K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 19CECS024</a:t>
            </a:r>
            <a:endParaRPr lang="en-US" dirty="0">
              <a:solidFill>
                <a:srgbClr val="00B050"/>
              </a:solidFill>
              <a:latin typeface="Times New Roman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PRAGADEESHWAR.R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19CECS025</a:t>
            </a:r>
            <a:r>
              <a:rPr lang="en-US" sz="2000" dirty="0">
                <a:solidFill>
                  <a:srgbClr val="00CCFF"/>
                </a:solidFill>
                <a:latin typeface="Times New Roman" pitchFamily="18" charset="0"/>
              </a:rPr>
              <a:t> </a:t>
            </a:r>
            <a:endParaRPr lang="en-US" dirty="0">
              <a:latin typeface="Times New Roman" pitchFamily="18" charset="0"/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10000"/>
            <a:ext cx="25962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Guide</a:t>
            </a:r>
          </a:p>
          <a:p>
            <a:r>
              <a:rPr lang="en-US" dirty="0">
                <a:solidFill>
                  <a:srgbClr val="00B0F0"/>
                </a:solidFill>
              </a:rPr>
              <a:t>Mr. Karthikeyan.K</a:t>
            </a:r>
          </a:p>
          <a:p>
            <a:r>
              <a:rPr lang="en-US" dirty="0">
                <a:solidFill>
                  <a:srgbClr val="00B0F0"/>
                </a:solidFill>
              </a:rPr>
              <a:t>Assistant professor  / CSE </a:t>
            </a:r>
          </a:p>
          <a:p>
            <a:r>
              <a:rPr lang="en-US" dirty="0">
                <a:solidFill>
                  <a:srgbClr val="00B0F0"/>
                </a:solidFill>
              </a:rPr>
              <a:t>Department of CSE </a:t>
            </a:r>
          </a:p>
          <a:p>
            <a:r>
              <a:rPr lang="en-US" dirty="0">
                <a:solidFill>
                  <a:srgbClr val="00B0F0"/>
                </a:solidFill>
              </a:rPr>
              <a:t>SNSCE</a:t>
            </a:r>
          </a:p>
          <a:p>
            <a:r>
              <a:rPr lang="en-US" dirty="0">
                <a:solidFill>
                  <a:srgbClr val="00B0F0"/>
                </a:solidFill>
              </a:rPr>
              <a:t>Coimbatore-107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50" y="2071679"/>
            <a:ext cx="32147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70C0"/>
                </a:solidFill>
              </a:rPr>
              <a:t>Mini project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2857496"/>
            <a:ext cx="6929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Title of the Project :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latin typeface="Times New Roman" pitchFamily="18" charset="0"/>
              </a:rPr>
              <a:t>VIRTUAL MOUSE USING PYTHON</a:t>
            </a:r>
            <a:r>
              <a:rPr lang="en-US" sz="2000" dirty="0">
                <a:solidFill>
                  <a:srgbClr val="00B050"/>
                </a:solidFill>
              </a:rPr>
              <a:t> 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0364" y="2143116"/>
            <a:ext cx="290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4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5306-7D66-4F8D-913A-829710ED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D2F3-FE69-4AED-A6D4-753BCA31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using hand gestures is to interact with computer as a non-contact human computer input modality.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hardware cost by eliminating use of mouse.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for users not comfortable with touchpad.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may be useful for controlling different types of games and applications dependent on the controlled through user defined gestures.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8EF1-D682-4028-BAA6-0BE1C0B9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4982-AB95-424C-A868-EF66117C0884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6EF6-8464-4D16-9F7C-2D939487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25177"/>
            <a:ext cx="2133600" cy="365125"/>
          </a:xfrm>
        </p:spPr>
        <p:txBody>
          <a:bodyPr/>
          <a:lstStyle/>
          <a:p>
            <a:fld id="{3EB597E3-6103-4D10-9129-3792462A315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36005-64F8-471E-BD01-DBF0CD46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6472">
            <a:off x="7629136" y="3080795"/>
            <a:ext cx="1371769" cy="13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7EB28D80-F7AB-4A05-BA73-96954452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F33DA717-39B5-462A-8D55-92AF6CD1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522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developing a system to control the mouse cursor using a real-time camera.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based on computer vision algorithms and can do all mouse tasks.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difficult to get stable results because of the variety of lighting and skin colors of human races.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could be useful in presentations and to reduce work space.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4982-AB95-424C-A868-EF66117C0884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25178"/>
            <a:ext cx="2133600" cy="365125"/>
          </a:xfrm>
        </p:spPr>
        <p:txBody>
          <a:bodyPr/>
          <a:lstStyle/>
          <a:p>
            <a:fld id="{3EB597E3-6103-4D10-9129-3792462A315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54BCE-E964-4CAD-8880-133A2D059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626474"/>
            <a:ext cx="1763216" cy="1226945"/>
          </a:xfrm>
          <a:prstGeom prst="rect">
            <a:avLst/>
          </a:prstGeom>
        </p:spPr>
      </p:pic>
      <p:pic>
        <p:nvPicPr>
          <p:cNvPr id="8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A30F9113-57E7-4618-8289-35C1E256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C3B6BFCF-687D-4C40-AA9F-1691FD13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b="1" u="sng" dirty="0"/>
              <a:t>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Chhoriya P., Paliwal G., Badhan P., 2013, “Image Processing Based Colour Detection”, International Journal of Emerging Technology and Advanced Engineering, Volume 3, Issue 4, pp. 410-415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Rhitivij Parasher,Preksha Pareek ,”Event triggering Using hand gesture using open cv”, volume -02-february,2016 page No.15673-15676.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Student, Department of Information Technology, PSG College of Technology, Coimbatore, Tamilnadu, India,”Virtual Mouse Using Hand Gesture Recognition ”,Volume 5 Issue VII, July 2017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CCE4-5750-4454-901A-F214F1F20F61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1141478-E1BD-44F7-83B4-CC3D3613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12824"/>
            <a:ext cx="1528763" cy="12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36E70E15-F5BC-4ECF-89BB-FE08C7E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8" name="Picture 40">
            <a:extLst>
              <a:ext uri="{FF2B5EF4-FFF2-40B4-BE49-F238E27FC236}">
                <a16:creationId xmlns:a16="http://schemas.microsoft.com/office/drawing/2014/main" id="{6BEDA311-4E24-4360-BFE8-719936F4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814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F5CB-6D4F-4603-B59A-8B793786C3D8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27B8C5-A1B3-47D8-BE64-B63214208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73785"/>
            <a:ext cx="6768751" cy="3888432"/>
          </a:xfr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607CDDEB-402F-41D7-BAF2-5A4D41229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01" y="5085184"/>
            <a:ext cx="3204596" cy="174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4DAA3769-15CB-4F8F-B7BA-ACCD6E6F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12" name="Picture 40">
            <a:extLst>
              <a:ext uri="{FF2B5EF4-FFF2-40B4-BE49-F238E27FC236}">
                <a16:creationId xmlns:a16="http://schemas.microsoft.com/office/drawing/2014/main" id="{79DA7C9F-5F87-4F65-BC72-A354C3349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059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292"/>
            <a:ext cx="8229600" cy="11430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manage computers and their devices with gestures rather than pointing and clicking or mouse or touching a display directly.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we are recognizing the importance of human computing interacting(HCI), and in particular vision-based gesture and object recognition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of the virtual mouse is easy and cost efficient.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cost hardware.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End less life spam.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D6AE-2418-4862-8E92-571FB21A64E7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DEB964B-20AD-4A80-B79A-F4154516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62920">
            <a:off x="5041210" y="4772748"/>
            <a:ext cx="2133600" cy="19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1E10D6F9-1024-4561-B123-5C8EE77B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21F94E66-4059-4213-A9BD-F3571335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135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are struggling to use physical mouse in modern environment  because it does not work with many surface so, we are decided to implement a virtual mouse.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various depending on the environment Mouse has limited functions even in present operational environment.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virtual mouse which detects hand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gestures patterns instead of physical mouse.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utilization of virtual mouse appears in space saving situations or in movement situation.</a:t>
            </a:r>
          </a:p>
          <a:p>
            <a:pPr algn="just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B4FCA-ACC7-4FCE-A3B8-D987FB7C6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65104"/>
            <a:ext cx="152400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E6C7DD61-A8B0-4C45-B846-2C3276D3A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B4A61B0A-D347-4176-BC5A-7817713D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525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69028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provides a new approach for controlling mouse movement using a real time Web camera.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two packages in 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automatically detect the hand by using hand tracking module after that when we move our hand the cursor move spontaneously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gesture to control increasing or decreasing the volume.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approaches consists of adding more buttons are changing the positions of the tracking ball of the mouse.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we use colored tips for detection which are captured by Webcam.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colored fingertip acts as an object which the Webcam senses.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Webcam is positioned such that it recognizes the moment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of finger tips and performs the operations of mouse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9B-8C7D-4B34-A968-296BCFD229D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91822A6C-BABF-4A5D-A38F-B2865814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63037"/>
            <a:ext cx="2187676" cy="12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5088AC75-EC60-4D7B-BE04-D76B37216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D9294F2A-29BE-4E45-9B72-DEB73891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Ideate: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different types of solutions 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Divergent Ideas: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1) Light pen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2) optical mouse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3) Hologram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4) Touch Mouse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Convergent Idea: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1) Virtual Mouse    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9B-8C7D-4B34-A968-296BCFD229D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B35C2-CB29-4A31-B9D4-BF7DA455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4904"/>
            <a:ext cx="3657600" cy="163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F2B92A27-D784-47FD-B5D0-F0D9922C6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10" name="Picture 40">
            <a:extLst>
              <a:ext uri="{FF2B5EF4-FFF2-40B4-BE49-F238E27FC236}">
                <a16:creationId xmlns:a16="http://schemas.microsoft.com/office/drawing/2014/main" id="{254132A5-3E9A-4ADC-B6E6-1FF75BB4F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6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METHODOLOGY:</a:t>
            </a:r>
            <a:endParaRPr lang="en-US" u="sn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573D-DD0F-4DC2-A203-C77BD03F17FF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79812069"/>
              </p:ext>
            </p:extLst>
          </p:nvPr>
        </p:nvGraphicFramePr>
        <p:xfrm>
          <a:off x="10668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67547" y="2329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0453" y="32512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1356" y="42442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9309" y="5163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1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2959AE6A-F4BB-4C9C-8153-768A4E46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12" name="Picture 40">
            <a:extLst>
              <a:ext uri="{FF2B5EF4-FFF2-40B4-BE49-F238E27FC236}">
                <a16:creationId xmlns:a16="http://schemas.microsoft.com/office/drawing/2014/main" id="{C64647E9-6E70-4351-9F5C-01D2D187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6336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051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Prototype: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067176-6DD7-43B1-8BBB-7A401D435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2" y="1398507"/>
            <a:ext cx="4575795" cy="25922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FF84-E12D-4C00-9CAC-4A4521D43345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C35BA-A782-4024-869A-ED75BC38A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947030"/>
            <a:ext cx="5544616" cy="2592567"/>
          </a:xfrm>
          <a:prstGeom prst="rect">
            <a:avLst/>
          </a:prstGeom>
        </p:spPr>
      </p:pic>
      <p:pic>
        <p:nvPicPr>
          <p:cNvPr id="10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B5F23361-4D7A-4F9A-B3DC-0F4997EF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11" name="Picture 40">
            <a:extLst>
              <a:ext uri="{FF2B5EF4-FFF2-40B4-BE49-F238E27FC236}">
                <a16:creationId xmlns:a16="http://schemas.microsoft.com/office/drawing/2014/main" id="{57FDFDCE-7C6A-4712-A6AE-1F43AB14D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039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Testing:</a:t>
            </a:r>
            <a:endParaRPr lang="en-US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28DF-EF37-4C26-BCD9-1D1E3631FA0B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15EA80-9F9F-457E-AA58-7DDB7ACB6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65490"/>
            <a:ext cx="5033312" cy="261529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A82957-5B98-40D6-AF23-6BB2A91F9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42812"/>
            <a:ext cx="5033312" cy="2313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8020C6-8208-4977-9496-41AE40635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83358"/>
            <a:ext cx="3181296" cy="478194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44331D5-E10E-48C0-B3AC-602B6BA4E5D5}"/>
              </a:ext>
            </a:extLst>
          </p:cNvPr>
          <p:cNvSpPr txBox="1">
            <a:spLocks/>
          </p:cNvSpPr>
          <p:nvPr/>
        </p:nvSpPr>
        <p:spPr>
          <a:xfrm>
            <a:off x="457200" y="240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/>
          </a:p>
        </p:txBody>
      </p:sp>
      <p:pic>
        <p:nvPicPr>
          <p:cNvPr id="17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84842A71-342C-4F2A-A3DC-7034E5A4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18" name="Picture 40">
            <a:extLst>
              <a:ext uri="{FF2B5EF4-FFF2-40B4-BE49-F238E27FC236}">
                <a16:creationId xmlns:a16="http://schemas.microsoft.com/office/drawing/2014/main" id="{B9E5331A-1A51-420A-97EE-7607D569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591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Photo: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97E3-6103-4D10-9129-3792462A315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D7E273-A8C7-4557-8FB8-56B42BFAD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82986"/>
              </p:ext>
            </p:extLst>
          </p:nvPr>
        </p:nvGraphicFramePr>
        <p:xfrm>
          <a:off x="457200" y="1417638"/>
          <a:ext cx="2880320" cy="48403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3514231409"/>
                    </a:ext>
                  </a:extLst>
                </a:gridCol>
              </a:tblGrid>
              <a:tr h="60503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93410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r>
                        <a:rPr lang="en-US" sz="2400" dirty="0"/>
                        <a:t>Image Resize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05804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</a:t>
                      </a:r>
                      <a:endParaRPr lang="en-IN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5020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Denoise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720625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Compute Center</a:t>
                      </a:r>
                      <a:endParaRPr lang="en-IN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44671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radius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05619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finger tips</a:t>
                      </a:r>
                      <a:endParaRPr lang="en-IN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91210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Mouse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038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98A3F31-4BB4-4080-AF15-8047F3A1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417638"/>
            <a:ext cx="5724128" cy="4840312"/>
          </a:xfrm>
          <a:prstGeom prst="rect">
            <a:avLst/>
          </a:prstGeom>
        </p:spPr>
      </p:pic>
      <p:pic>
        <p:nvPicPr>
          <p:cNvPr id="20" name="Picture 6" descr="C:\Users\Apple\Desktop\SNS-College-Of-Engineering-logo.jpg">
            <a:extLst>
              <a:ext uri="{FF2B5EF4-FFF2-40B4-BE49-F238E27FC236}">
                <a16:creationId xmlns:a16="http://schemas.microsoft.com/office/drawing/2014/main" id="{77140659-D658-4805-BB22-BDDC7825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7427"/>
            <a:ext cx="990576" cy="990576"/>
          </a:xfrm>
          <a:prstGeom prst="rect">
            <a:avLst/>
          </a:prstGeom>
          <a:noFill/>
        </p:spPr>
      </p:pic>
      <p:pic>
        <p:nvPicPr>
          <p:cNvPr id="21" name="Picture 40">
            <a:extLst>
              <a:ext uri="{FF2B5EF4-FFF2-40B4-BE49-F238E27FC236}">
                <a16:creationId xmlns:a16="http://schemas.microsoft.com/office/drawing/2014/main" id="{65E520D7-7AE2-46B9-BDCB-C376985C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185726"/>
            <a:ext cx="12231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442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723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    </vt:lpstr>
      <vt:lpstr>Objective:</vt:lpstr>
      <vt:lpstr>Empathy:</vt:lpstr>
      <vt:lpstr>Define:</vt:lpstr>
      <vt:lpstr>Ideate: </vt:lpstr>
      <vt:lpstr>METHODOLOGY:</vt:lpstr>
      <vt:lpstr>Prototype:</vt:lpstr>
      <vt:lpstr>Testing:</vt:lpstr>
      <vt:lpstr>Design and Photo:</vt:lpstr>
      <vt:lpstr>Advantage:</vt:lpstr>
      <vt:lpstr>CONCLUSION: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SPRAY TESTING SETUP</dc:title>
  <dc:creator>Admin</dc:creator>
  <cp:lastModifiedBy>Narayanan M S</cp:lastModifiedBy>
  <cp:revision>43</cp:revision>
  <dcterms:created xsi:type="dcterms:W3CDTF">2018-02-11T05:47:51Z</dcterms:created>
  <dcterms:modified xsi:type="dcterms:W3CDTF">2021-10-13T10:37:51Z</dcterms:modified>
</cp:coreProperties>
</file>