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Electricity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Phase_3 :Development 1</a:t>
            </a:r>
          </a:p>
        </p:txBody>
      </p:sp>
    </p:spTree>
    <p:extLst>
      <p:ext uri="{BB962C8B-B14F-4D97-AF65-F5344CB8AC3E}">
        <p14:creationId xmlns:p14="http://schemas.microsoft.com/office/powerpoint/2010/main" val="114244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data.isin</a:t>
            </a:r>
            <a:r>
              <a:rPr lang="en-US" dirty="0"/>
              <a:t>(['?']).any()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3795" y="1711234"/>
            <a:ext cx="10353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This Code Is Often Used To Identify Missing Or Placeholder Values In A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Söhne"/>
              </a:rPr>
              <a:t>Dataframe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.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The '?' Character Is A Common Choice For Representing Missing Or Unknown Data.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If Any Cell In The 'Data'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Söhne"/>
              </a:rPr>
              <a:t>Dataframe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 Contains A '?', </a:t>
            </a:r>
            <a:r>
              <a:rPr lang="en-US" altLang="en-US" b="1" dirty="0" err="1">
                <a:solidFill>
                  <a:schemeClr val="tx1">
                    <a:lumMod val="85000"/>
                  </a:schemeClr>
                </a:solidFill>
                <a:latin typeface="Söhne Mono"/>
              </a:rPr>
              <a:t>Data.Isin</a:t>
            </a:r>
            <a:r>
              <a:rPr lang="en-US" altLang="en-US" b="1" dirty="0">
                <a:solidFill>
                  <a:schemeClr val="tx1">
                    <a:lumMod val="85000"/>
                  </a:schemeClr>
                </a:solidFill>
                <a:latin typeface="Söhne Mono"/>
              </a:rPr>
              <a:t>(['?']).Any()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 Will Return True, Indicating The Presence Of Missing Or Unknown Values In The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Söhne"/>
              </a:rPr>
              <a:t>Dataframe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. If All Cells Are Populate With  Valid Data, It Will Return False.</a:t>
            </a:r>
            <a:r>
              <a:rPr lang="en-US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US" altLang="en-US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Söhn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9" t="29111" r="58962" b="34030"/>
          <a:stretch/>
        </p:blipFill>
        <p:spPr>
          <a:xfrm>
            <a:off x="1162593" y="4075611"/>
            <a:ext cx="9405258" cy="231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5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clean and filter the </a:t>
            </a:r>
            <a:r>
              <a:rPr lang="en-US" dirty="0" err="1">
                <a:effectLst/>
              </a:rPr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17241"/>
            <a:ext cx="10353762" cy="3695136"/>
          </a:xfrm>
        </p:spPr>
        <p:txBody>
          <a:bodyPr/>
          <a:lstStyle/>
          <a:p>
            <a:r>
              <a:rPr lang="en-US" dirty="0">
                <a:effectLst/>
              </a:rPr>
              <a:t>The purpose of this code is to remove rows from the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 where any column contains the character '?'. </a:t>
            </a:r>
          </a:p>
          <a:p>
            <a:r>
              <a:rPr lang="en-US" dirty="0">
                <a:effectLst/>
              </a:rPr>
              <a:t>It effectively filters out rows that contain missing or unknown data marked with '?'.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9" t="64320" r="41948" b="25778"/>
          <a:stretch/>
        </p:blipFill>
        <p:spPr>
          <a:xfrm>
            <a:off x="1018903" y="3439017"/>
            <a:ext cx="9947888" cy="181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7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>
                <a:effectLst/>
              </a:rPr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638864"/>
            <a:ext cx="10353762" cy="3695136"/>
          </a:xfrm>
        </p:spPr>
        <p:txBody>
          <a:bodyPr/>
          <a:lstStyle/>
          <a:p>
            <a:r>
              <a:rPr lang="en-US" dirty="0">
                <a:effectLst/>
              </a:rPr>
              <a:t>The purpose of this program is to clean and prepare the 'data'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 by ensuring that all values are in a numeric format, resetting the index to default integers, and removing any extraneous 'index' column. </a:t>
            </a:r>
          </a:p>
          <a:p>
            <a:r>
              <a:rPr lang="en-US" dirty="0">
                <a:effectLst/>
              </a:rPr>
              <a:t>when working with data that might have mixed data types, non-standard indices, or unnecessary columns.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" t="16732" r="45065" b="69789"/>
          <a:stretch/>
        </p:blipFill>
        <p:spPr>
          <a:xfrm>
            <a:off x="913793" y="3958045"/>
            <a:ext cx="9955762" cy="167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0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Data.info( 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43979" y="1777450"/>
            <a:ext cx="10777461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df.info( 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method in Pandas is used to get a concise summary of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DataFrame's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structure and content.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It provides valuable information about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, including the data types of columns, the number of non-null values, memory usage, and more.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9" t="29386" r="40909" b="19452"/>
          <a:stretch/>
        </p:blipFill>
        <p:spPr>
          <a:xfrm>
            <a:off x="743978" y="3540034"/>
            <a:ext cx="10777461" cy="29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1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analysis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5" y="1608727"/>
            <a:ext cx="10556546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The Purpose Of This Program Is To Calculate And Display A List Of Columns In The 'Data'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Dataframe,Sorted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By Their Absolute Correlation With The 'SMPEP2' Column.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This Can Be Useful In Data Analysis To Identify Which Columns Are Most Strongly Correlated With 'SMPEP2' And May Provide Insights Into Relationships Between Variables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 t="36255" r="8690" b="27217"/>
          <a:stretch/>
        </p:blipFill>
        <p:spPr>
          <a:xfrm>
            <a:off x="913795" y="3532330"/>
            <a:ext cx="10000792" cy="212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4AEF-E233-7484-5DFD-01050A9E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Source code: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338F-0462-05F7-B22C-52439C85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os</a:t>
            </a:r>
            <a:r>
              <a:rPr lang="en-IN" dirty="0"/>
              <a:t>
for </a:t>
            </a:r>
            <a:r>
              <a:rPr lang="en-IN" dirty="0" err="1"/>
              <a:t>dirname</a:t>
            </a:r>
            <a:r>
              <a:rPr lang="en-IN" dirty="0"/>
              <a:t>, _, filenames in </a:t>
            </a:r>
            <a:r>
              <a:rPr lang="en-IN" dirty="0" err="1"/>
              <a:t>os.walk</a:t>
            </a:r>
            <a:r>
              <a:rPr lang="en-IN" dirty="0"/>
              <a:t>(</a:t>
            </a:r>
            <a:r>
              <a:rPr lang="en-IN" dirty="0" err="1"/>
              <a:t>r’C</a:t>
            </a:r>
            <a:r>
              <a:rPr lang="en-IN" dirty="0"/>
              <a:t>:\Users\</a:t>
            </a:r>
            <a:r>
              <a:rPr lang="en-IN" dirty="0" err="1"/>
              <a:t>kalaiyarasi</a:t>
            </a:r>
            <a:r>
              <a:rPr lang="en-IN" dirty="0"/>
              <a:t> .G\Downloads\archive (4).zip\</a:t>
            </a:r>
            <a:r>
              <a:rPr lang="en-IN" dirty="0" err="1"/>
              <a:t>Electricity.csv</a:t>
            </a:r>
            <a:r>
              <a:rPr lang="en-IN" dirty="0"/>
              <a:t>’):
    for filename in filenames:
        print(</a:t>
            </a:r>
            <a:r>
              <a:rPr lang="en-IN" dirty="0" err="1"/>
              <a:t>os.path.join</a:t>
            </a:r>
            <a:r>
              <a:rPr lang="en-IN" dirty="0"/>
              <a:t>(</a:t>
            </a:r>
            <a:r>
              <a:rPr lang="en-IN" dirty="0" err="1"/>
              <a:t>dirname</a:t>
            </a:r>
            <a:r>
              <a:rPr lang="en-IN" dirty="0"/>
              <a:t>, filename))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9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2C23-0C2A-BAE3-D1EE-2A87628B1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398" y="554939"/>
            <a:ext cx="11329575" cy="585417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
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
import </a:t>
            </a:r>
            <a:r>
              <a:rPr lang="en-IN" dirty="0" err="1"/>
              <a:t>seaborn</a:t>
            </a:r>
            <a:r>
              <a:rPr lang="en-IN" dirty="0"/>
              <a:t> as </a:t>
            </a:r>
            <a:r>
              <a:rPr lang="en-IN" dirty="0" err="1"/>
              <a:t>sns</a:t>
            </a:r>
            <a:r>
              <a:rPr lang="en-IN" dirty="0"/>
              <a:t>
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train_test_split</a:t>
            </a:r>
            <a:r>
              <a:rPr lang="en-IN" dirty="0"/>
              <a:t>
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mean_squared_error</a:t>
            </a:r>
            <a:r>
              <a:rPr lang="en-IN" dirty="0"/>
              <a:t>
from </a:t>
            </a:r>
            <a:r>
              <a:rPr lang="en-IN" dirty="0" err="1"/>
              <a:t>sklearn.ensemble</a:t>
            </a:r>
            <a:r>
              <a:rPr lang="en-IN" dirty="0"/>
              <a:t> import </a:t>
            </a:r>
            <a:r>
              <a:rPr lang="en-IN" dirty="0" err="1"/>
              <a:t>RandomForestRegressor</a:t>
            </a:r>
            <a:r>
              <a:rPr lang="en-IN" dirty="0"/>
              <a:t>
from </a:t>
            </a:r>
            <a:r>
              <a:rPr lang="en-IN" dirty="0" err="1"/>
              <a:t>sklearn.tree</a:t>
            </a:r>
            <a:r>
              <a:rPr lang="en-IN" dirty="0"/>
              <a:t> import </a:t>
            </a:r>
            <a:r>
              <a:rPr lang="en-IN" dirty="0" err="1"/>
              <a:t>DecisionTreeRegressor</a:t>
            </a:r>
            <a:r>
              <a:rPr lang="en-IN" dirty="0"/>
              <a:t>
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LinearRegression</a:t>
            </a:r>
            <a:r>
              <a:rPr lang="en-IN" dirty="0"/>
              <a:t>
from </a:t>
            </a:r>
            <a:r>
              <a:rPr lang="en-IN" dirty="0" err="1"/>
              <a:t>sklearn.neighbors</a:t>
            </a:r>
            <a:r>
              <a:rPr lang="en-IN" dirty="0"/>
              <a:t> import </a:t>
            </a:r>
            <a:r>
              <a:rPr lang="en-IN" dirty="0" err="1"/>
              <a:t>KNeighborsRegressor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=</a:t>
            </a:r>
            <a:r>
              <a:rPr lang="en-IN" dirty="0" err="1"/>
              <a:t>pd.read_csv</a:t>
            </a:r>
            <a:r>
              <a:rPr lang="en-IN" dirty="0"/>
              <a:t>(</a:t>
            </a:r>
            <a:r>
              <a:rPr lang="en-IN" dirty="0" err="1"/>
              <a:t>r”D</a:t>
            </a:r>
            <a:r>
              <a:rPr lang="en-IN" dirty="0"/>
              <a:t>:\</a:t>
            </a:r>
            <a:r>
              <a:rPr lang="en-IN" dirty="0" err="1"/>
              <a:t>z.machine</a:t>
            </a:r>
            <a:r>
              <a:rPr lang="en-IN" dirty="0"/>
              <a:t>\</a:t>
            </a:r>
            <a:r>
              <a:rPr lang="en-IN" dirty="0" err="1"/>
              <a:t>Electricity.csv</a:t>
            </a:r>
            <a:r>
              <a:rPr lang="en-IN" dirty="0"/>
              <a:t>”)</a:t>
            </a:r>
          </a:p>
          <a:p>
            <a:pPr marL="0" indent="0">
              <a:buNone/>
            </a:pPr>
            <a:r>
              <a:rPr lang="en-IN" dirty="0" err="1"/>
              <a:t>Df.head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30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1F35-0029-6489-53F9-CC31EB086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73" y="310316"/>
            <a:ext cx="11451888" cy="6147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/>
              <a:t>Df.info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
data=</a:t>
            </a:r>
            <a:r>
              <a:rPr lang="en-IN" dirty="0" err="1"/>
              <a:t>df</a:t>
            </a:r>
            <a:r>
              <a:rPr lang="en-IN" dirty="0"/>
              <a:t>[[‘</a:t>
            </a:r>
            <a:r>
              <a:rPr lang="en-IN" dirty="0" err="1"/>
              <a:t>ForecastWindProduction</a:t>
            </a:r>
            <a:r>
              <a:rPr lang="en-IN" dirty="0"/>
              <a:t>’,
       ‘</a:t>
            </a:r>
            <a:r>
              <a:rPr lang="en-IN" dirty="0" err="1"/>
              <a:t>SystemLoadEA</a:t>
            </a:r>
            <a:r>
              <a:rPr lang="en-IN" dirty="0"/>
              <a:t>’, ‘SMPEA’, ‘</a:t>
            </a:r>
            <a:r>
              <a:rPr lang="en-IN" dirty="0" err="1"/>
              <a:t>ORKTemperature</a:t>
            </a:r>
            <a:r>
              <a:rPr lang="en-IN" dirty="0"/>
              <a:t>’, ‘</a:t>
            </a:r>
            <a:r>
              <a:rPr lang="en-IN" dirty="0" err="1"/>
              <a:t>ORKWindspeed</a:t>
            </a:r>
            <a:r>
              <a:rPr lang="en-IN" dirty="0"/>
              <a:t>’,       ‘CO2Intensity’, ‘</a:t>
            </a:r>
            <a:r>
              <a:rPr lang="en-IN" dirty="0" err="1"/>
              <a:t>ActualWindProduction</a:t>
            </a:r>
            <a:r>
              <a:rPr lang="en-IN" dirty="0"/>
              <a:t>’, ‘SystemLoadEP2’, ‘SMPEP2’]]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Data.isin</a:t>
            </a:r>
            <a:r>
              <a:rPr lang="en-IN" dirty="0"/>
              <a:t>([‘?’]).any()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col in </a:t>
            </a:r>
            <a:r>
              <a:rPr lang="en-IN" dirty="0" err="1"/>
              <a:t>data.columns</a:t>
            </a:r>
            <a:r>
              <a:rPr lang="en-IN" dirty="0"/>
              <a:t>:
    </a:t>
            </a:r>
            <a:r>
              <a:rPr lang="en-IN" dirty="0" err="1"/>
              <a:t>data.drop</a:t>
            </a:r>
            <a:r>
              <a:rPr lang="en-IN" dirty="0"/>
              <a:t>(</a:t>
            </a:r>
            <a:r>
              <a:rPr lang="en-IN" dirty="0" err="1"/>
              <a:t>data.index</a:t>
            </a:r>
            <a:r>
              <a:rPr lang="en-IN" dirty="0"/>
              <a:t>[data[col] == ‘?’], 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
data=</a:t>
            </a:r>
            <a:r>
              <a:rPr lang="en-IN" dirty="0" err="1"/>
              <a:t>data.apply</a:t>
            </a:r>
            <a:r>
              <a:rPr lang="en-IN" dirty="0"/>
              <a:t>(</a:t>
            </a:r>
            <a:r>
              <a:rPr lang="en-IN" dirty="0" err="1"/>
              <a:t>pd.to_numeric</a:t>
            </a:r>
            <a:r>
              <a:rPr lang="en-IN" dirty="0"/>
              <a:t>)
data=</a:t>
            </a:r>
            <a:r>
              <a:rPr lang="en-IN" dirty="0" err="1"/>
              <a:t>data.reset_index</a:t>
            </a:r>
            <a:r>
              <a:rPr lang="en-IN" dirty="0"/>
              <a:t>()
</a:t>
            </a:r>
            <a:r>
              <a:rPr lang="en-IN" dirty="0" err="1"/>
              <a:t>data.drop</a:t>
            </a:r>
            <a:r>
              <a:rPr lang="en-IN" dirty="0"/>
              <a:t>(‘index’, axis=1, </a:t>
            </a:r>
            <a:r>
              <a:rPr lang="en-IN" dirty="0" err="1"/>
              <a:t>inplace</a:t>
            </a:r>
            <a:r>
              <a:rPr lang="en-IN" dirty="0"/>
              <a:t>=True)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5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B7C39-CEA7-55CD-A915-99F437B1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202" y="1349964"/>
            <a:ext cx="9262512" cy="3652572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Data.info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Data.corrwith</a:t>
            </a:r>
            <a:r>
              <a:rPr lang="en-IN" dirty="0"/>
              <a:t>(data[‘SMPEP2’]).abs().</a:t>
            </a:r>
            <a:r>
              <a:rPr lang="en-IN" dirty="0" err="1"/>
              <a:t>sort_values</a:t>
            </a:r>
            <a:r>
              <a:rPr lang="en-IN" dirty="0"/>
              <a:t>(ascending=False)</a:t>
            </a:r>
          </a:p>
        </p:txBody>
      </p:sp>
    </p:spTree>
    <p:extLst>
      <p:ext uri="{BB962C8B-B14F-4D97-AF65-F5344CB8AC3E}">
        <p14:creationId xmlns:p14="http://schemas.microsoft.com/office/powerpoint/2010/main" val="397788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970490"/>
          </a:xfrm>
        </p:spPr>
        <p:txBody>
          <a:bodyPr/>
          <a:lstStyle/>
          <a:p>
            <a:pPr lvl="0" algn="l"/>
            <a:r>
              <a:rPr lang="en-US" altLang="en-US" sz="3600" cap="none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Install Necessary Libraries</a:t>
            </a:r>
            <a:br>
              <a:rPr lang="en-US" altLang="en-US" sz="2400" b="0" cap="none" dirty="0">
                <a:solidFill>
                  <a:srgbClr val="374151"/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</a:b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13794" y="1874696"/>
            <a:ext cx="103537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Depending On Our Project, It  Might Need Libraries Like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, Pandas,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Scikit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-Learn,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Tensorflow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Install These Libraries Using Package Managers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Pip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Or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Conda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794905"/>
            <a:ext cx="10353760" cy="29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4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Import Necessary Libraries: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04178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Import libraries like Pandas, </a:t>
            </a:r>
            <a:r>
              <a:rPr lang="en-US" dirty="0" err="1">
                <a:effectLst/>
              </a:rPr>
              <a:t>NumPy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Matplotlib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Scikit</a:t>
            </a:r>
            <a:r>
              <a:rPr lang="en-US" dirty="0">
                <a:effectLst/>
              </a:rPr>
              <a:t>-Learn, and </a:t>
            </a:r>
            <a:r>
              <a:rPr lang="en-US" dirty="0" err="1">
                <a:effectLst/>
              </a:rPr>
              <a:t>TensorFlow</a:t>
            </a:r>
            <a:r>
              <a:rPr lang="en-US" dirty="0">
                <a:effectLst/>
              </a:rPr>
              <a:t> (or </a:t>
            </a:r>
            <a:r>
              <a:rPr lang="en-US" dirty="0" err="1">
                <a:effectLst/>
              </a:rPr>
              <a:t>PyTorch</a:t>
            </a:r>
            <a:r>
              <a:rPr lang="en-US" dirty="0">
                <a:effectLst/>
              </a:rPr>
              <a:t>) for handling data, visualization, and machine learning.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20584" r="8181" b="52184"/>
          <a:stretch/>
        </p:blipFill>
        <p:spPr>
          <a:xfrm>
            <a:off x="913792" y="2717074"/>
            <a:ext cx="10249989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other Libraries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3" t="45449" r="9331" b="26628"/>
          <a:stretch/>
        </p:blipFill>
        <p:spPr>
          <a:xfrm>
            <a:off x="913795" y="2913017"/>
            <a:ext cx="10594583" cy="2991394"/>
          </a:xfrm>
        </p:spPr>
      </p:pic>
      <p:sp>
        <p:nvSpPr>
          <p:cNvPr id="5" name="TextBox 4"/>
          <p:cNvSpPr txBox="1"/>
          <p:nvPr/>
        </p:nvSpPr>
        <p:spPr>
          <a:xfrm>
            <a:off x="1005840" y="1711234"/>
            <a:ext cx="1041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libraries like  Logistic Regression, </a:t>
            </a:r>
            <a:r>
              <a:rPr lang="en-US" dirty="0" err="1"/>
              <a:t>seaborn,matplotlib</a:t>
            </a:r>
            <a:r>
              <a:rPr lang="en-US" dirty="0"/>
              <a:t>,</a:t>
            </a:r>
          </a:p>
          <a:p>
            <a:r>
              <a:rPr lang="en-US" dirty="0"/>
              <a:t> K Neighbors Classifier, Decision Tree Classifier, Random Forest Classifier.</a:t>
            </a:r>
          </a:p>
        </p:txBody>
      </p:sp>
    </p:spTree>
    <p:extLst>
      <p:ext uri="{BB962C8B-B14F-4D97-AF65-F5344CB8AC3E}">
        <p14:creationId xmlns:p14="http://schemas.microsoft.com/office/powerpoint/2010/main" val="351752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217" y="637641"/>
            <a:ext cx="10549099" cy="2211977"/>
          </a:xfrm>
        </p:spPr>
        <p:txBody>
          <a:bodyPr/>
          <a:lstStyle/>
          <a:p>
            <a:pPr algn="l"/>
            <a:r>
              <a:rPr lang="en-US" dirty="0">
                <a:effectLst/>
              </a:rPr>
              <a:t>Load the Dataset: 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84217" y="2188743"/>
            <a:ext cx="97971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Use The pandas Library To Load our Dataset from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kaggle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website.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I was  Working With A CSV File, I Can Use Pandas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Pd. Read _Csv( 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 t="72021" r="25843" b="23027"/>
          <a:stretch/>
        </p:blipFill>
        <p:spPr>
          <a:xfrm>
            <a:off x="1436913" y="3610417"/>
            <a:ext cx="8155571" cy="13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3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altLang="en-US" sz="4000" cap="none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DATA EXPLORATION:</a:t>
            </a:r>
            <a:r>
              <a:rPr lang="en-US" altLang="en-US" sz="4000" b="0" cap="none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br>
              <a:rPr lang="en-US" altLang="en-US" sz="1600" b="0" cap="none" dirty="0">
                <a:solidFill>
                  <a:schemeClr val="tx1">
                    <a:lumMod val="85000"/>
                  </a:schemeClr>
                </a:solidFill>
                <a:effectLst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5" y="1212648"/>
            <a:ext cx="1079052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Perform Initial Data Exploration To Understand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structure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features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content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Use functions were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head( )</a:t>
            </a:r>
            <a:endParaRPr lang="en-US" altLang="en-US" dirty="0">
              <a:solidFill>
                <a:schemeClr val="tx1">
                  <a:lumMod val="85000"/>
                </a:schemeClr>
              </a:solidFill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info( )</a:t>
            </a:r>
            <a:endParaRPr lang="en-US" altLang="en-US" dirty="0">
              <a:solidFill>
                <a:schemeClr val="tx1">
                  <a:lumMod val="85000"/>
                </a:schemeClr>
              </a:solidFill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describe( 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in Pandas for tabular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9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Df.head</a:t>
            </a:r>
            <a:r>
              <a:rPr lang="en-US" dirty="0"/>
              <a:t>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It is used to display the first few rows of a Pandas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.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0" t="17283" r="8831" b="40357"/>
          <a:stretch/>
        </p:blipFill>
        <p:spPr>
          <a:xfrm>
            <a:off x="1084216" y="3056708"/>
            <a:ext cx="10324408" cy="30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Df.info( 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1721" y="1935921"/>
            <a:ext cx="1107790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df.info()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method in Pandas is used to get a concise summary of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DataFrame's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structure and content.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It provides valuable information about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, including the data types of columns, the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  number of non-null values, memory usage, and more.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9" t="23059" r="42208"/>
          <a:stretch/>
        </p:blipFill>
        <p:spPr>
          <a:xfrm>
            <a:off x="1045027" y="3136250"/>
            <a:ext cx="10222529" cy="34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1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96092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Data=</a:t>
            </a:r>
            <a:r>
              <a:rPr lang="en-US" dirty="0" err="1"/>
              <a:t>df</a:t>
            </a:r>
            <a:r>
              <a:rPr lang="en-US" dirty="0"/>
              <a:t>[[ ]]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60041"/>
            <a:ext cx="10353762" cy="3695136"/>
          </a:xfrm>
        </p:spPr>
        <p:txBody>
          <a:bodyPr/>
          <a:lstStyle/>
          <a:p>
            <a:r>
              <a:rPr lang="en-US" dirty="0">
                <a:effectLst/>
              </a:rPr>
              <a:t>In this code, you are selecting specific columns from the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 named '</a:t>
            </a:r>
            <a:r>
              <a:rPr lang="en-US" dirty="0" err="1">
                <a:effectLst/>
              </a:rPr>
              <a:t>df</a:t>
            </a:r>
            <a:r>
              <a:rPr lang="en-US" dirty="0">
                <a:effectLst/>
              </a:rPr>
              <a:t>' and creating a new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 with only those columns. Here's a breakdown of what's happening</a:t>
            </a:r>
          </a:p>
          <a:p>
            <a:r>
              <a:rPr lang="en-US" dirty="0">
                <a:effectLst/>
              </a:rPr>
              <a:t>It seems like you are interested in working with data related to wind production forecasts, energy system load, temperature, wind speed, CO2 intensity, and actual wind production, among other variables.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16733" r="8960" b="70339"/>
          <a:stretch/>
        </p:blipFill>
        <p:spPr>
          <a:xfrm>
            <a:off x="1201782" y="4006382"/>
            <a:ext cx="10239908" cy="19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53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139</TotalTime>
  <Words>595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Damask</vt:lpstr>
      <vt:lpstr>Electricity price prediction</vt:lpstr>
      <vt:lpstr>Install Necessary Libraries </vt:lpstr>
      <vt:lpstr>Import Necessary Libraries: </vt:lpstr>
      <vt:lpstr>other Libraries</vt:lpstr>
      <vt:lpstr>Load the Dataset:  </vt:lpstr>
      <vt:lpstr>DATA EXPLORATION:  </vt:lpstr>
      <vt:lpstr>Df.head( )</vt:lpstr>
      <vt:lpstr>Df.info( )</vt:lpstr>
      <vt:lpstr>Data=df[[ ]]</vt:lpstr>
      <vt:lpstr>data.isin(['?']).any()</vt:lpstr>
      <vt:lpstr>clean and filter the DataFrame</vt:lpstr>
      <vt:lpstr>Preprocessing</vt:lpstr>
      <vt:lpstr>Data.info( )</vt:lpstr>
      <vt:lpstr>Data analysis</vt:lpstr>
      <vt:lpstr>Source code: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kalaiyarasi .G</dc:creator>
  <cp:lastModifiedBy>kalai bharath</cp:lastModifiedBy>
  <cp:revision>15</cp:revision>
  <dcterms:created xsi:type="dcterms:W3CDTF">2023-10-17T15:01:25Z</dcterms:created>
  <dcterms:modified xsi:type="dcterms:W3CDTF">2023-10-17T17:38:33Z</dcterms:modified>
</cp:coreProperties>
</file>