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70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rishtibhalla/mid-point-line-algorithm" TargetMode="External"/><Relationship Id="rId3" Type="http://schemas.openxmlformats.org/officeDocument/2006/relationships/hyperlink" Target="https://en.wikipedia.org/wiki/Rasterisation" TargetMode="External"/><Relationship Id="rId7" Type="http://schemas.openxmlformats.org/officeDocument/2006/relationships/hyperlink" Target="https://www.slideshare.net/ManikanthKummarikunt/dda-algorithm-97720869" TargetMode="External"/><Relationship Id="rId2" Type="http://schemas.openxmlformats.org/officeDocument/2006/relationships/hyperlink" Target="https://www.slideshare.net/mohammedarif89/intro-to-scan-convers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igital_differential_analyzer_(graphics_algorithm)" TargetMode="External"/><Relationship Id="rId5" Type="http://schemas.openxmlformats.org/officeDocument/2006/relationships/hyperlink" Target="https://www.tutorialspoint.com/computer_graphics/line_generation_algorithm.htm" TargetMode="External"/><Relationship Id="rId4" Type="http://schemas.openxmlformats.org/officeDocument/2006/relationships/hyperlink" Target="http://resources.mpi-inf.mpg.de/departments/d4/teaching/ws200708/cg/slides/CG16-RasterizationClipping.pdf" TargetMode="External"/><Relationship Id="rId9" Type="http://schemas.openxmlformats.org/officeDocument/2006/relationships/hyperlink" Target="https://en.wikipedia.org/wiki/Bresenham's_line_algorith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611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Disjoint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70" y="2713703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Bresenham's</a:t>
            </a:r>
            <a:r>
              <a:rPr lang="en-US" dirty="0"/>
              <a:t> Incremental Algorithm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computer graphics, a digital differential analyzer (DDA) is hardware or software used for interpolation of variables over an interval between start and end point. DDAs are used for </a:t>
            </a:r>
            <a:r>
              <a:rPr lang="en-US" sz="2800" dirty="0" err="1"/>
              <a:t>rasterization</a:t>
            </a:r>
            <a:r>
              <a:rPr lang="en-US" sz="2800" dirty="0"/>
              <a:t> of lines, triangles and polygons.(graphics algorithm)</a:t>
            </a:r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70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7511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1754"/>
            <a:ext cx="5943599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3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61" y="2420768"/>
            <a:ext cx="5257800" cy="30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m&gt;1 and m=1)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79870" y="2648635"/>
            <a:ext cx="6430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if</a:t>
            </a:r>
            <a:r>
              <a:rPr lang="es-ES" sz="2800" b="1" dirty="0"/>
              <a:t> m&gt;1</a:t>
            </a:r>
          </a:p>
          <a:p>
            <a:r>
              <a:rPr lang="es-ES" sz="2800" dirty="0"/>
              <a:t>x1 = round(x + 1 /m) </a:t>
            </a:r>
          </a:p>
          <a:p>
            <a:r>
              <a:rPr lang="es-ES" sz="2800" dirty="0"/>
              <a:t>y1 = y + 1 </a:t>
            </a:r>
          </a:p>
          <a:p>
            <a:endParaRPr lang="es-ES" sz="2800" dirty="0"/>
          </a:p>
          <a:p>
            <a:r>
              <a:rPr lang="es-ES" sz="2800" b="1" dirty="0" err="1"/>
              <a:t>if</a:t>
            </a:r>
            <a:r>
              <a:rPr lang="es-ES" sz="2800" b="1" dirty="0"/>
              <a:t> m=1</a:t>
            </a:r>
          </a:p>
          <a:p>
            <a:r>
              <a:rPr lang="es-ES" sz="2800" dirty="0"/>
              <a:t>x1=x+1</a:t>
            </a:r>
          </a:p>
          <a:p>
            <a:r>
              <a:rPr lang="es-ES" sz="2800" dirty="0"/>
              <a:t>y1=y+1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7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1" y="2129760"/>
            <a:ext cx="27813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3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 Calculate Slope m and 1</a:t>
            </a:r>
            <a:r>
              <a:rPr lang="en-US" baseline="30000" dirty="0"/>
              <a:t>st</a:t>
            </a:r>
            <a:r>
              <a:rPr lang="en-US" dirty="0"/>
              <a:t> Pixel 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9742"/>
            <a:ext cx="6929115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Scan Conversation?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</a:t>
            </a:r>
            <a:r>
              <a:rPr lang="en-US" sz="2300" dirty="0" err="1">
                <a:solidFill>
                  <a:schemeClr val="tx1"/>
                </a:solidFill>
              </a:rPr>
              <a:t>Rasterisation</a:t>
            </a:r>
            <a:r>
              <a:rPr lang="en-US" sz="23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Incremental Algorithm?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Characteristics of Incremental Algorithm.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Disadvantages of DDA Line Incremental Algorithm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Advantages of Midpoint Line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2</a:t>
            </a:r>
            <a:r>
              <a:rPr lang="en-US" baseline="30000" dirty="0"/>
              <a:t>nd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227006"/>
            <a:ext cx="7020905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3</a:t>
            </a:r>
            <a:r>
              <a:rPr lang="en-US" baseline="30000" dirty="0"/>
              <a:t>rd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 Final pixel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053941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752168" y="2448232"/>
            <a:ext cx="78608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Floating point arithmetic in DDA algorithm is still time consuming. The algorithm is orientation dependent. Hence end point accuracy is poor.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Although DDA is fast, the accumulation of round-off error in successive additions of floating point increment, however can cause the calculation pixel position to drift away from the true line path for long line 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65471" y="2448232"/>
            <a:ext cx="83475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Midpoint line algorithm is an incremental line plotting algorithm i.e. at each step we make incremental calculations based on preceding step to find next y value, in order to form a close approximation to a straight line between two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522"/>
            <a:ext cx="6401193" cy="38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20877" y="2690336"/>
            <a:ext cx="65187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600" b="1" dirty="0"/>
              <a:t>Equation of Line:</a:t>
            </a:r>
          </a:p>
          <a:p>
            <a:pPr marL="118872" indent="0">
              <a:buNone/>
            </a:pPr>
            <a:r>
              <a:rPr lang="en-US" sz="3600" dirty="0"/>
              <a:t>y=</a:t>
            </a:r>
            <a:r>
              <a:rPr lang="en-US" sz="3600" dirty="0" err="1"/>
              <a:t>mx+B</a:t>
            </a:r>
            <a:endParaRPr lang="en-US" sz="36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600" b="1" dirty="0"/>
              <a:t>Function of Line:</a:t>
            </a:r>
          </a:p>
          <a:p>
            <a:pPr marL="118872" indent="0">
              <a:buNone/>
            </a:pPr>
            <a:r>
              <a:rPr lang="en-US" sz="3600" dirty="0"/>
              <a:t>F(</a:t>
            </a:r>
            <a:r>
              <a:rPr lang="en-US" sz="3600" dirty="0" err="1"/>
              <a:t>x,y</a:t>
            </a:r>
            <a:r>
              <a:rPr lang="en-US" sz="3600" dirty="0"/>
              <a:t>)= </a:t>
            </a:r>
            <a:r>
              <a:rPr lang="en-US" sz="3600" dirty="0" err="1"/>
              <a:t>ax+by+c</a:t>
            </a:r>
            <a:endParaRPr lang="en-US" sz="3600" dirty="0"/>
          </a:p>
          <a:p>
            <a:pPr marL="11887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2256502"/>
            <a:ext cx="7859222" cy="3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1251"/>
            <a:ext cx="6477000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126220"/>
            <a:ext cx="8020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717" y="2435898"/>
            <a:ext cx="8214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Rasterisation</a:t>
            </a:r>
            <a:r>
              <a:rPr lang="en-US" sz="2800" dirty="0"/>
              <a:t> (or </a:t>
            </a:r>
            <a:r>
              <a:rPr lang="en-US" sz="2800" dirty="0" err="1"/>
              <a:t>rasterization</a:t>
            </a:r>
            <a:r>
              <a:rPr lang="en-US" sz="2800" dirty="0"/>
              <a:t>) is the task of taking an image described in a vector graphics format (shapes) and converting it into a raster image (pixels or dots) for output on a video display or printer, or for storage in a bitmap file format.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006"/>
            <a:ext cx="8229600" cy="3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3994"/>
            <a:ext cx="67055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(How to Choose E / NE)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57149"/>
            <a:ext cx="5486400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96914"/>
            <a:ext cx="749722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197510"/>
            <a:ext cx="7649643" cy="3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 NE is chosen)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6220"/>
            <a:ext cx="6753657" cy="3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(Adjustment with value 2)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708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5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(Summary)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347902"/>
            <a:ext cx="68979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Incremental Method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Round Function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More accurate position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Only Arithmetic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: Question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1974"/>
            <a:ext cx="5638799" cy="3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Modify as appropriate…..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3" y="2237104"/>
            <a:ext cx="8229600" cy="3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Mathematics: Solve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2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" y="2344994"/>
            <a:ext cx="719304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332182"/>
            <a:ext cx="810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linkClick r:id="rId2"/>
              </a:rPr>
              <a:t>https://www.slideshare.net/mohammedarif89/intro-to-scan-conversion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3"/>
              </a:rPr>
              <a:t>https://en.wikipedia.org/wiki/Rasterisation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http://resources.mpi-inf.mpg.de/departments/d4/teaching/ws200708/cg/slides/</a:t>
            </a:r>
          </a:p>
          <a:p>
            <a:pPr lvl="0"/>
            <a:r>
              <a:rPr lang="en-US" dirty="0">
                <a:hlinkClick r:id="rId4"/>
              </a:rPr>
              <a:t>CG16-RasterizationClipping.pdf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5"/>
              </a:rPr>
              <a:t>https://www.tutorialspoint.com/computer_graphics/line_generation_algorithm.htm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6"/>
              </a:rPr>
              <a:t>https://en.wikipedia.org/wiki/Digital_differential_analyzer_(graphics_algorithm)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7"/>
              </a:rPr>
              <a:t>https://www.slideshare.net/ManikanthKummarikunt/dda-algorithm-97720869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8"/>
              </a:rPr>
              <a:t>https://www.slideshare.net/drishtibhalla/mid-point-line-algorithm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9"/>
              </a:rPr>
              <a:t>https://en.wikipedia.org/wiki/Bresenham%27s_line_algorithm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Incremental Algorithm is a line drawing algorithm</a:t>
            </a: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Start from initial pixel to reach final pixel to draw a line</a:t>
            </a:r>
          </a:p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16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next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86000"/>
            <a:ext cx="8229600" cy="379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2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8081" y="2435898"/>
            <a:ext cx="77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Three Requirements: </a:t>
            </a:r>
          </a:p>
          <a:p>
            <a:pPr marL="11887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Disjoint Pixel</a:t>
            </a:r>
          </a:p>
        </p:txBody>
      </p:sp>
    </p:spTree>
    <p:extLst>
      <p:ext uri="{BB962C8B-B14F-4D97-AF65-F5344CB8AC3E}">
        <p14:creationId xmlns:p14="http://schemas.microsoft.com/office/powerpoint/2010/main" val="41230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Integer Pixel Grid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898"/>
            <a:ext cx="6781800" cy="3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Slope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5898"/>
            <a:ext cx="4343400" cy="34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02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7" ma:contentTypeDescription="Create a new document." ma:contentTypeScope="" ma:versionID="45829b811888c478dd9099096e01815a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57fe817435bd60836da18dd7a646eeef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E6A569-59CC-43D9-B964-A5A827D84D9E}"/>
</file>

<file path=customXml/itemProps2.xml><?xml version="1.0" encoding="utf-8"?>
<ds:datastoreItem xmlns:ds="http://schemas.openxmlformats.org/officeDocument/2006/customXml" ds:itemID="{1C626915-D47E-47D5-845E-156DE2977316}"/>
</file>

<file path=customXml/itemProps3.xml><?xml version="1.0" encoding="utf-8"?>
<ds:datastoreItem xmlns:ds="http://schemas.openxmlformats.org/officeDocument/2006/customXml" ds:itemID="{E9EAA8C6-18E0-4D3B-AAC9-359BF6D6695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678</TotalTime>
  <Words>956</Words>
  <Application>Microsoft Office PowerPoint</Application>
  <PresentationFormat>On-screen Show (4:3)</PresentationFormat>
  <Paragraphs>173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Rasterisation</vt:lpstr>
      <vt:lpstr>Scan Conversation</vt:lpstr>
      <vt:lpstr>Incremental Algorithm</vt:lpstr>
      <vt:lpstr>Incremental Algorithm</vt:lpstr>
      <vt:lpstr>Incremental Algorithm</vt:lpstr>
      <vt:lpstr>Incremental Algorithm</vt:lpstr>
      <vt:lpstr>Incremental Algorithm</vt:lpstr>
      <vt:lpstr>Incremental Algorithm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42</cp:revision>
  <dcterms:created xsi:type="dcterms:W3CDTF">2018-12-10T17:20:29Z</dcterms:created>
  <dcterms:modified xsi:type="dcterms:W3CDTF">2020-07-14T07:56:46Z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