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040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</a:t>
                      </a:r>
                      <a:r>
                        <a:rPr lang="en-US" i="1"/>
                        <a:t>Siyamul Islam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dirty="0" err="1">
                <a:hlinkClick r:id="rId2"/>
              </a:rPr>
              <a:t>qid</a:t>
            </a:r>
            <a:r>
              <a:rPr lang="en-US" dirty="0">
                <a:hlinkClick r:id="rId2"/>
              </a:rPr>
              <a:t>=33e02b6e-628f-4b43-afcb-ea838ebf72c9&amp;v=&amp;b=&amp;</a:t>
            </a:r>
            <a:r>
              <a:rPr lang="en-US" dirty="0" err="1">
                <a:hlinkClick r:id="rId2"/>
              </a:rPr>
              <a:t>from_search</a:t>
            </a:r>
            <a:r>
              <a:rPr lang="en-US" dirty="0">
                <a:hlinkClick r:id="rId2"/>
              </a:rPr>
              <a:t>=2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https://slideplayer.com/slide/9120741/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4"/>
              </a:rPr>
              <a:t>https://en.wikipedia.org/wiki/Midpoint_circle_algorithm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E74FA9-C5DB-447D-BAA0-DE710FC2F61A}"/>
</file>

<file path=customXml/itemProps2.xml><?xml version="1.0" encoding="utf-8"?>
<ds:datastoreItem xmlns:ds="http://schemas.openxmlformats.org/officeDocument/2006/customXml" ds:itemID="{557E273E-7394-4AC0-A5D7-BB59987921F5}"/>
</file>

<file path=customXml/itemProps3.xml><?xml version="1.0" encoding="utf-8"?>
<ds:datastoreItem xmlns:ds="http://schemas.openxmlformats.org/officeDocument/2006/customXml" ds:itemID="{434A5570-91AA-402D-ACD3-9E69A82A667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546</TotalTime>
  <Words>487</Words>
  <Application>Microsoft Office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Spectrum</vt:lpstr>
      <vt:lpstr>Scan Conversation (Part 2)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43</cp:revision>
  <dcterms:created xsi:type="dcterms:W3CDTF">2018-12-10T17:20:29Z</dcterms:created>
  <dcterms:modified xsi:type="dcterms:W3CDTF">2020-11-01T04:05:57Z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