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7" r:id="rId11"/>
    <p:sldId id="278" r:id="rId12"/>
    <p:sldId id="280" r:id="rId13"/>
    <p:sldId id="281" r:id="rId14"/>
    <p:sldId id="282" r:id="rId15"/>
    <p:sldId id="283" r:id="rId16"/>
    <p:sldId id="284" r:id="rId17"/>
    <p:sldId id="285" r:id="rId18"/>
    <p:sldId id="268" r:id="rId19"/>
    <p:sldId id="266" r:id="rId20"/>
    <p:sldId id="267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64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0535D-B141-4CFA-B439-F64BB5EC5DC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DB7CC-5689-4995-82B5-EC6C5361C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4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8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tevidyalay.com/2d-shearing-in-computer-graphics-definition-examples/" TargetMode="External"/><Relationship Id="rId2" Type="http://schemas.openxmlformats.org/officeDocument/2006/relationships/hyperlink" Target="https://www.gatevidyalay.com/2d-reflection-in-computer-graphics-definition-examples/https:/en.wikipedia.org/wiki/Transformation_matrix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javatpoint.com/computer-graphics-2d-transformati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Transformation (Part-2)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356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339" y="1972638"/>
            <a:ext cx="5693322" cy="427576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</a:t>
            </a:r>
            <a:r>
              <a:rPr lang="en-US" dirty="0" smtClean="0"/>
              <a:t>Solving(Rotation)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3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</a:t>
            </a:r>
            <a:r>
              <a:rPr lang="en-US" dirty="0" smtClean="0"/>
              <a:t>Solving(Rotation)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7" y="1853186"/>
            <a:ext cx="5298725" cy="3962399"/>
          </a:xfrm>
        </p:spPr>
      </p:pic>
    </p:spTree>
    <p:extLst>
      <p:ext uri="{BB962C8B-B14F-4D97-AF65-F5344CB8AC3E}">
        <p14:creationId xmlns:p14="http://schemas.microsoft.com/office/powerpoint/2010/main" val="64214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84163" y="1986116"/>
            <a:ext cx="8446882" cy="399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Your Task is Clockwise Rotation for previous problem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Your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1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Formula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Problem Solving (Scaling)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870" y="2700198"/>
            <a:ext cx="422281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7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66131" y="2408402"/>
            <a:ext cx="5010150" cy="29674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Question Given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7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</a:t>
            </a:r>
            <a:r>
              <a:rPr lang="en-US" dirty="0" smtClean="0"/>
              <a:t>Solving(Scaling)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2" y="1928740"/>
            <a:ext cx="6975987" cy="429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43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</a:t>
            </a:r>
            <a:r>
              <a:rPr lang="en-US" dirty="0" smtClean="0"/>
              <a:t>Solving(Scaling)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75" y="2021345"/>
            <a:ext cx="3539612" cy="41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8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834641" y="2271523"/>
            <a:ext cx="3428999" cy="275158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Your task?</a:t>
            </a:r>
          </a:p>
        </p:txBody>
      </p:sp>
    </p:spTree>
    <p:extLst>
      <p:ext uri="{BB962C8B-B14F-4D97-AF65-F5344CB8AC3E}">
        <p14:creationId xmlns:p14="http://schemas.microsoft.com/office/powerpoint/2010/main" val="1733824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AFF83-6310-44E3-8431-912A354D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59878"/>
            <a:ext cx="8574087" cy="967840"/>
          </a:xfrm>
        </p:spPr>
        <p:txBody>
          <a:bodyPr/>
          <a:lstStyle/>
          <a:p>
            <a:pPr algn="l"/>
            <a:r>
              <a:rPr lang="en-US" dirty="0"/>
              <a:t>Transformation</a:t>
            </a:r>
          </a:p>
        </p:txBody>
      </p:sp>
      <p:pic>
        <p:nvPicPr>
          <p:cNvPr id="5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55F42EA0-32C9-4E7F-84A4-CD75C98BC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86" y="1848562"/>
            <a:ext cx="6328175" cy="4714803"/>
          </a:xfrm>
        </p:spPr>
      </p:pic>
    </p:spTree>
    <p:extLst>
      <p:ext uri="{BB962C8B-B14F-4D97-AF65-F5344CB8AC3E}">
        <p14:creationId xmlns:p14="http://schemas.microsoft.com/office/powerpoint/2010/main" val="2039302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Reflection and Shearing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xmlns="" id="{1B150DD4-AC68-449F-A1D4-95525F8C2A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2014"/>
            <a:ext cx="9144000" cy="163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CCEBAE-5E8C-4E0E-BA66-C516C473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 on Previous 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0E56E7-B67C-48B2-A76A-5E676B152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2133600"/>
            <a:ext cx="7076747" cy="3992563"/>
          </a:xfrm>
        </p:spPr>
        <p:txBody>
          <a:bodyPr/>
          <a:lstStyle/>
          <a:p>
            <a:r>
              <a:rPr lang="en-US" dirty="0"/>
              <a:t>2D Translation </a:t>
            </a:r>
            <a:r>
              <a:rPr lang="en-US" dirty="0" smtClean="0"/>
              <a:t> (Problem Solving)</a:t>
            </a:r>
          </a:p>
          <a:p>
            <a:r>
              <a:rPr lang="en-US" dirty="0"/>
              <a:t>2D Rotation(Problem Solving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2D Scaling (Problem </a:t>
            </a:r>
            <a:r>
              <a:rPr lang="en-US" dirty="0" smtClean="0"/>
              <a:t>Solving)</a:t>
            </a:r>
          </a:p>
          <a:p>
            <a:r>
              <a:rPr lang="en-US" dirty="0" smtClean="0"/>
              <a:t>Reflection</a:t>
            </a:r>
          </a:p>
          <a:p>
            <a:r>
              <a:rPr lang="en-US" dirty="0" smtClean="0"/>
              <a:t>Shearing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74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71A986-CA93-4955-A315-446D66E8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Reflection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B5C5DD-CA72-46D1-9997-FE4AEC7F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116" y="2030361"/>
            <a:ext cx="7076747" cy="399256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Reflection is a kind of rotation where the angle of rotation is 180 degree.</a:t>
            </a:r>
          </a:p>
          <a:p>
            <a:pPr fontAlgn="base"/>
            <a:r>
              <a:rPr lang="en-US" dirty="0"/>
              <a:t>The reflected object is always formed on the other side of mirror.</a:t>
            </a:r>
          </a:p>
          <a:p>
            <a:pPr fontAlgn="base"/>
            <a:r>
              <a:rPr lang="en-US" dirty="0"/>
              <a:t>The size of reflected object is same as the size of original object.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72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778476-587C-4BE0-BEBF-E10B556E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Reflection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36311D-0A9E-478A-ADDC-725F97169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48" y="2113935"/>
            <a:ext cx="7076747" cy="3992563"/>
          </a:xfrm>
        </p:spPr>
        <p:txBody>
          <a:bodyPr/>
          <a:lstStyle/>
          <a:p>
            <a:pPr fontAlgn="base"/>
            <a:r>
              <a:rPr lang="en-US" dirty="0"/>
              <a:t>Consider a point object O has to be reflected in a 2D plane.</a:t>
            </a:r>
          </a:p>
          <a:p>
            <a:pPr fontAlgn="base"/>
            <a:r>
              <a:rPr lang="en-US" dirty="0"/>
              <a:t>Let, Initial coordinates of the object O = (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New coordinates of the reflected object O after reflection = (</a:t>
            </a: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9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45034F-309A-4FE3-8DBF-37F1481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Reflection On X-Axis: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EADD99-9795-4BFF-B61C-0965A817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97" y="1956619"/>
            <a:ext cx="7076747" cy="476864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This reflection is achieved by using the following reflection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-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reflection equations may be represented as-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7BF85C9-663A-47CC-9423-94BE390E562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38" y="4415987"/>
            <a:ext cx="4572235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38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45034F-309A-4FE3-8DBF-37F1481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Reflection On Y-Axis: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EADD99-9795-4BFF-B61C-0965A817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7" y="2000865"/>
            <a:ext cx="7076747" cy="469021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This reflection is achieved by using the following reflection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-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reflection equations may be represented as-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xmlns="" id="{88E53A41-0DFC-4F1A-AEAB-B9C27849BB3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20" y="4481166"/>
            <a:ext cx="4591286" cy="22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2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E1BF5C-2308-4444-99EF-B1914996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Shearing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D3AF8F-CA91-474E-B2FC-504043BE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28684"/>
            <a:ext cx="7076747" cy="3992563"/>
          </a:xfrm>
        </p:spPr>
        <p:txBody>
          <a:bodyPr/>
          <a:lstStyle/>
          <a:p>
            <a:pPr fontAlgn="base"/>
            <a:r>
              <a:rPr lang="en-US" dirty="0"/>
              <a:t>In a two dimensional plane, the object size can be changed along X direction as well as Y direction.</a:t>
            </a:r>
          </a:p>
          <a:p>
            <a:pPr fontAlgn="base"/>
            <a:r>
              <a:rPr lang="en-US" dirty="0"/>
              <a:t>So, there are two versions of shearing-</a:t>
            </a:r>
          </a:p>
          <a:p>
            <a:pPr marL="0" indent="0" fontAlgn="base">
              <a:buNone/>
            </a:pPr>
            <a:r>
              <a:rPr lang="en-US" dirty="0"/>
              <a:t>1. Shearing in X direction</a:t>
            </a:r>
          </a:p>
          <a:p>
            <a:pPr marL="0" indent="0" fontAlgn="base">
              <a:buNone/>
            </a:pPr>
            <a:r>
              <a:rPr lang="en-US" dirty="0"/>
              <a:t>2. Shearing in Y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6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D65261-27C2-4597-84C4-07158D53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Shearing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AC2012-92DA-44B0-82AB-05A768D1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00" y="2030361"/>
            <a:ext cx="7745955" cy="399256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Consider a point object O has to be sheared in a 2D plane.</a:t>
            </a:r>
          </a:p>
          <a:p>
            <a:pPr fontAlgn="base"/>
            <a:r>
              <a:rPr lang="en-US" dirty="0"/>
              <a:t>Let- Initial coordinates of the object O = (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Shearing parameter towards X direction = </a:t>
            </a:r>
            <a:r>
              <a:rPr lang="en-US" dirty="0" err="1"/>
              <a:t>Sh</a:t>
            </a:r>
            <a:r>
              <a:rPr lang="en-US" baseline="-25000" dirty="0" err="1"/>
              <a:t>x</a:t>
            </a:r>
            <a:endParaRPr lang="en-US" dirty="0"/>
          </a:p>
          <a:p>
            <a:pPr fontAlgn="base"/>
            <a:r>
              <a:rPr lang="en-US" dirty="0"/>
              <a:t>Shearing parameter towards Y direction = Sh</a:t>
            </a:r>
            <a:r>
              <a:rPr lang="en-US" baseline="-25000" dirty="0"/>
              <a:t>y</a:t>
            </a:r>
            <a:endParaRPr lang="en-US" dirty="0"/>
          </a:p>
          <a:p>
            <a:pPr fontAlgn="base"/>
            <a:r>
              <a:rPr lang="en-US" dirty="0"/>
              <a:t>New coordinates of the object O after shearing = (</a:t>
            </a: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34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3EAFC7-FBFB-49CC-9C42-CCF087C3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Shearing On X-Axis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2B18A3-927B-475D-9B6C-DE7ECA388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00" y="2187677"/>
            <a:ext cx="7465735" cy="4431549"/>
          </a:xfrm>
        </p:spPr>
        <p:txBody>
          <a:bodyPr/>
          <a:lstStyle/>
          <a:p>
            <a:pPr fontAlgn="base"/>
            <a:r>
              <a:rPr lang="en-US" dirty="0"/>
              <a:t>Shearing in X axis is achieved by using the following shearing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 + </a:t>
            </a:r>
            <a:r>
              <a:rPr lang="en-US" dirty="0" err="1"/>
              <a:t>Sh</a:t>
            </a:r>
            <a:r>
              <a:rPr lang="en-US" baseline="-25000" dirty="0" err="1"/>
              <a:t>x</a:t>
            </a:r>
            <a:r>
              <a:rPr lang="en-US" dirty="0"/>
              <a:t> x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baseline="-25000" dirty="0"/>
              <a:t>                                 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shearing equations may be represented as-</a:t>
            </a:r>
          </a:p>
          <a:p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xmlns="" id="{6D5B87D3-B75A-47C5-AAA5-FAE436FEA4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33" y="4516867"/>
            <a:ext cx="4686541" cy="21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43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44688B-749B-4714-8D08-F03FAC87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Shearing On X-Axis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8F6242-E74A-4786-9D4B-E6C42F4A2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Shearing in Y axis is achieved by using the following shearing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                                          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 + Sh</a:t>
            </a:r>
            <a:r>
              <a:rPr lang="en-US" baseline="-25000" dirty="0"/>
              <a:t>y</a:t>
            </a:r>
            <a:r>
              <a:rPr lang="en-US" dirty="0"/>
              <a:t> x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shearing equations may be represented as-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0598A7D4-A1B2-43E7-BB8E-7ABDF94C66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88" y="3170378"/>
            <a:ext cx="3931920" cy="19364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5502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36DC8D6-F393-4953-9F2C-7E923E415ABC}"/>
              </a:ext>
            </a:extLst>
          </p:cNvPr>
          <p:cNvSpPr/>
          <p:nvPr/>
        </p:nvSpPr>
        <p:spPr>
          <a:xfrm>
            <a:off x="485422" y="1997839"/>
            <a:ext cx="833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Foley, van Dam, </a:t>
            </a:r>
            <a:r>
              <a:rPr lang="en-US" sz="2000" dirty="0" err="1"/>
              <a:t>Feiner</a:t>
            </a:r>
            <a:r>
              <a:rPr lang="en-US" sz="20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err="1"/>
              <a:t>Schaum's</a:t>
            </a:r>
            <a:r>
              <a:rPr lang="en-US" sz="20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Peter Shirley Steve </a:t>
            </a:r>
            <a:r>
              <a:rPr lang="en-US" sz="2000" dirty="0" err="1"/>
              <a:t>Marschner</a:t>
            </a:r>
            <a:r>
              <a:rPr lang="en-US" sz="2000" dirty="0"/>
              <a:t> , “Fundamental of computer graphics”, Third Edition.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178362" y="2066565"/>
            <a:ext cx="86721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https://www.gatevidyalay.com/2d-reflection-in-computer-graphics-definition-examples/https://en.wikipedia.org/wiki/Transformation_matrix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https://www.gatevidyalay.com/2d-shearing-in-computer-graphics-definition-examples/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www.javatpoint.com/computer-graphics-2d-transformations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Chapter 5: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Addison Wesley, Second Edition</a:t>
            </a:r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34" y="2054376"/>
            <a:ext cx="3629532" cy="4471024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 Solving Transformation (Translation)</a:t>
            </a:r>
          </a:p>
        </p:txBody>
      </p:sp>
    </p:spTree>
    <p:extLst>
      <p:ext uri="{BB962C8B-B14F-4D97-AF65-F5344CB8AC3E}">
        <p14:creationId xmlns:p14="http://schemas.microsoft.com/office/powerpoint/2010/main" val="229423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7" y="2095257"/>
            <a:ext cx="5458587" cy="3505689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33942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13" y="1923582"/>
            <a:ext cx="4424515" cy="450179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Problem Solving(Translation)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7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97" y="1993186"/>
            <a:ext cx="3908322" cy="42552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180913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49" y="1650695"/>
            <a:ext cx="6115904" cy="43948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300175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55" y="2622380"/>
            <a:ext cx="4410691" cy="245144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Problem Solving (Rotation)</a:t>
            </a:r>
          </a:p>
        </p:txBody>
      </p:sp>
    </p:spTree>
    <p:extLst>
      <p:ext uri="{BB962C8B-B14F-4D97-AF65-F5344CB8AC3E}">
        <p14:creationId xmlns:p14="http://schemas.microsoft.com/office/powerpoint/2010/main" val="102930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" y="1650695"/>
            <a:ext cx="6422944" cy="43948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</a:t>
            </a:r>
            <a:r>
              <a:rPr lang="en-US" dirty="0" smtClean="0"/>
              <a:t>Given (Rotation)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5749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72DD8B258A5645BB0011001058555F" ma:contentTypeVersion="9" ma:contentTypeDescription="Create a new document." ma:contentTypeScope="" ma:versionID="985155a5de9e27284a0337db17fc8de6">
  <xsd:schema xmlns:xsd="http://www.w3.org/2001/XMLSchema" xmlns:xs="http://www.w3.org/2001/XMLSchema" xmlns:p="http://schemas.microsoft.com/office/2006/metadata/properties" xmlns:ns2="6f8ec43e-3658-4e65-9dd0-0e9c5e86af70" targetNamespace="http://schemas.microsoft.com/office/2006/metadata/properties" ma:root="true" ma:fieldsID="d4f88c1abba4819c8ae05b86ba6a0ca9" ns2:_="">
    <xsd:import namespace="6f8ec43e-3658-4e65-9dd0-0e9c5e86af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8ec43e-3658-4e65-9dd0-0e9c5e86af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CAFA38-E277-49EE-9BCC-E7BACA5B98C6}"/>
</file>

<file path=customXml/itemProps2.xml><?xml version="1.0" encoding="utf-8"?>
<ds:datastoreItem xmlns:ds="http://schemas.openxmlformats.org/officeDocument/2006/customXml" ds:itemID="{8818FADE-35C2-4DDE-BBCE-8B02B15A2FC2}"/>
</file>

<file path=customXml/itemProps3.xml><?xml version="1.0" encoding="utf-8"?>
<ds:datastoreItem xmlns:ds="http://schemas.openxmlformats.org/officeDocument/2006/customXml" ds:itemID="{D96E0AAC-3F02-4B15-AE9D-087642A8AE1B}"/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435</Words>
  <Application>Microsoft Office PowerPoint</Application>
  <PresentationFormat>On-screen Show (4:3)</PresentationFormat>
  <Paragraphs>86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Spectrum</vt:lpstr>
      <vt:lpstr>2D Transformation (Part-2)</vt:lpstr>
      <vt:lpstr>Exercise on Previous Topics </vt:lpstr>
      <vt:lpstr>Problem Solving Transformation (Translation)</vt:lpstr>
      <vt:lpstr>Question</vt:lpstr>
      <vt:lpstr>Problem Solving(Translation)</vt:lpstr>
      <vt:lpstr>Problem Solving(Translation)</vt:lpstr>
      <vt:lpstr>Problem Solving(Translation)</vt:lpstr>
      <vt:lpstr>Problem Solving (Rotation)</vt:lpstr>
      <vt:lpstr>Problem Given (Rotation)</vt:lpstr>
      <vt:lpstr>Problem Solving(Rotation)</vt:lpstr>
      <vt:lpstr>Problem Solving(Rotation)</vt:lpstr>
      <vt:lpstr>Your Task</vt:lpstr>
      <vt:lpstr>Problem Solving (Scaling)</vt:lpstr>
      <vt:lpstr>Question Given</vt:lpstr>
      <vt:lpstr>Problem Solving(Scaling)</vt:lpstr>
      <vt:lpstr>Problem Solving(Scaling)</vt:lpstr>
      <vt:lpstr>Your task?</vt:lpstr>
      <vt:lpstr>Transformation</vt:lpstr>
      <vt:lpstr>Reflection and Shearing</vt:lpstr>
      <vt:lpstr>2D Reflection </vt:lpstr>
      <vt:lpstr>2D Reflection </vt:lpstr>
      <vt:lpstr>Reflection On X-Axis: </vt:lpstr>
      <vt:lpstr>Reflection On Y-Axis: </vt:lpstr>
      <vt:lpstr>2D Shearing </vt:lpstr>
      <vt:lpstr>2D Shearing </vt:lpstr>
      <vt:lpstr>Shearing On X-Axis</vt:lpstr>
      <vt:lpstr>Shearing On X-Axis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Transformation (Part-2)</dc:title>
  <dc:creator>Md. Kishor Morol</dc:creator>
  <cp:lastModifiedBy>Teacher</cp:lastModifiedBy>
  <cp:revision>7</cp:revision>
  <dcterms:created xsi:type="dcterms:W3CDTF">2020-04-29T19:15:43Z</dcterms:created>
  <dcterms:modified xsi:type="dcterms:W3CDTF">2020-04-30T11:42:37Z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0x0101008B72DD8B258A5645BB0011001058555F</vt:lpwstr>
  </property>
</Properties>
</file>