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96866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18735"/>
            <a:ext cx="8383440" cy="3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" y="2433486"/>
            <a:ext cx="8417072" cy="338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2344992"/>
            <a:ext cx="8324446" cy="36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2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Xʹ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7509"/>
            <a:ext cx="6902962" cy="38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41755"/>
            <a:ext cx="8195847" cy="378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89239"/>
            <a:ext cx="8191717" cy="35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Yʹ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12258"/>
            <a:ext cx="6372225" cy="37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2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" y="2319774"/>
            <a:ext cx="8023650" cy="325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3753"/>
            <a:ext cx="7808976" cy="1088136"/>
          </a:xfrm>
        </p:spPr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172204"/>
            <a:ext cx="7905135" cy="29749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Perspective Projection (Derivation)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Parallel Projection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Orthographic Parallel Projection (Derivation)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Oblique Parallel Projection (Derivation)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8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" y="2223530"/>
            <a:ext cx="7395855" cy="38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6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5" y="2194035"/>
            <a:ext cx="7542567" cy="38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" y="2271252"/>
            <a:ext cx="7964131" cy="359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2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56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182762"/>
            <a:ext cx="7610168" cy="393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04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1" y="2225300"/>
            <a:ext cx="7620660" cy="38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8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P Projected in XY Pane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" y="2256503"/>
            <a:ext cx="7816645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89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4" y="2138518"/>
            <a:ext cx="4176554" cy="26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0" y="2217944"/>
            <a:ext cx="4513006" cy="19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3" y="4306532"/>
            <a:ext cx="3283974" cy="18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3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" y="2486013"/>
            <a:ext cx="800837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9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53027"/>
            <a:ext cx="8077860" cy="35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9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8" y="2330247"/>
            <a:ext cx="8122105" cy="37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59742"/>
            <a:ext cx="8265459" cy="35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7175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1" y="2256503"/>
            <a:ext cx="8377084" cy="3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6" y="2448231"/>
            <a:ext cx="8431821" cy="3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" y="2359741"/>
            <a:ext cx="8004118" cy="35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6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3" y="2315497"/>
            <a:ext cx="8303350" cy="37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592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2DD8B258A5645BB0011001058555F" ma:contentTypeVersion="9" ma:contentTypeDescription="Create a new document." ma:contentTypeScope="" ma:versionID="985155a5de9e27284a0337db17fc8de6">
  <xsd:schema xmlns:xsd="http://www.w3.org/2001/XMLSchema" xmlns:xs="http://www.w3.org/2001/XMLSchema" xmlns:p="http://schemas.microsoft.com/office/2006/metadata/properties" xmlns:ns2="6f8ec43e-3658-4e65-9dd0-0e9c5e86af70" targetNamespace="http://schemas.microsoft.com/office/2006/metadata/properties" ma:root="true" ma:fieldsID="d4f88c1abba4819c8ae05b86ba6a0ca9" ns2:_="">
    <xsd:import namespace="6f8ec43e-3658-4e65-9dd0-0e9c5e86af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c43e-3658-4e65-9dd0-0e9c5e86af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6F058D-543B-4356-8291-F748D800E26D}"/>
</file>

<file path=customXml/itemProps2.xml><?xml version="1.0" encoding="utf-8"?>
<ds:datastoreItem xmlns:ds="http://schemas.openxmlformats.org/officeDocument/2006/customXml" ds:itemID="{8F27A3C4-05B0-45E2-AB47-52706FB1A517}"/>
</file>

<file path=customXml/itemProps3.xml><?xml version="1.0" encoding="utf-8"?>
<ds:datastoreItem xmlns:ds="http://schemas.openxmlformats.org/officeDocument/2006/customXml" ds:itemID="{F601CC4C-EAC5-4A8A-9212-18739083CA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464</Words>
  <Application>Microsoft Office PowerPoint</Application>
  <PresentationFormat>On-screen Show (4:3)</PresentationFormat>
  <Paragraphs>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Spectrum</vt:lpstr>
      <vt:lpstr>Projection</vt:lpstr>
      <vt:lpstr>Lecture Outline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Parallel Projection</vt:lpstr>
      <vt:lpstr>Orthographic Parallel Projection</vt:lpstr>
      <vt:lpstr>Orthographic Parallel Projection</vt:lpstr>
      <vt:lpstr>Parallel Projection</vt:lpstr>
      <vt:lpstr>Parallel Projection</vt:lpstr>
      <vt:lpstr>Orthographic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61</cp:revision>
  <dcterms:created xsi:type="dcterms:W3CDTF">2018-12-10T17:20:29Z</dcterms:created>
  <dcterms:modified xsi:type="dcterms:W3CDTF">2021-04-05T07:50:54Z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0x0101008B72DD8B258A5645BB0011001058555F</vt:lpwstr>
  </property>
</Properties>
</file>