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66" r:id="rId5"/>
    <p:sldId id="267" r:id="rId6"/>
    <p:sldId id="268" r:id="rId7"/>
    <p:sldId id="269" r:id="rId8"/>
    <p:sldId id="270" r:id="rId9"/>
    <p:sldId id="271" r:id="rId10"/>
    <p:sldId id="272" r:id="rId11"/>
    <p:sldId id="273" r:id="rId12"/>
    <p:sldId id="274"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sh Barua" initials="NB" lastIdx="3" clrIdx="0">
    <p:extLst>
      <p:ext uri="{19B8F6BF-5375-455C-9EA6-DF929625EA0E}">
        <p15:presenceInfo xmlns:p15="http://schemas.microsoft.com/office/powerpoint/2012/main" userId="4b68d90a4f89ce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369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97337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90658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5355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510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44792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74341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83780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2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9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8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1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50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2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8109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4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41856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err="1">
                <a:solidFill>
                  <a:schemeClr val="tx1"/>
                </a:solidFill>
              </a:rPr>
              <a:t>RateIt</a:t>
            </a:r>
            <a:endParaRPr lang="en-US"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A platform for rating various things of our regular life before we have it.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
        <p:nvSpPr>
          <p:cNvPr id="4" name="TextBox 3">
            <a:extLst>
              <a:ext uri="{FF2B5EF4-FFF2-40B4-BE49-F238E27FC236}">
                <a16:creationId xmlns:a16="http://schemas.microsoft.com/office/drawing/2014/main" id="{06D37773-80DD-4F44-B5DD-3375778226BE}"/>
              </a:ext>
            </a:extLst>
          </p:cNvPr>
          <p:cNvSpPr txBox="1"/>
          <p:nvPr/>
        </p:nvSpPr>
        <p:spPr>
          <a:xfrm>
            <a:off x="6805053" y="5694237"/>
            <a:ext cx="2433099" cy="646331"/>
          </a:xfrm>
          <a:prstGeom prst="rect">
            <a:avLst/>
          </a:prstGeom>
          <a:noFill/>
        </p:spPr>
        <p:txBody>
          <a:bodyPr wrap="square" rtlCol="0">
            <a:spAutoFit/>
          </a:bodyPr>
          <a:lstStyle/>
          <a:p>
            <a:r>
              <a:rPr lang="en-US" dirty="0"/>
              <a:t>Naresh Barua</a:t>
            </a:r>
          </a:p>
          <a:p>
            <a:r>
              <a:rPr lang="en-US" dirty="0"/>
              <a:t>Dip </a:t>
            </a:r>
            <a:r>
              <a:rPr lang="en-US" dirty="0" err="1"/>
              <a:t>Fazla</a:t>
            </a:r>
            <a:r>
              <a:rPr lang="en-US" dirty="0"/>
              <a:t> Imam</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40C9-0C94-4F07-89B6-32FEAC7F1A09}"/>
              </a:ext>
            </a:extLst>
          </p:cNvPr>
          <p:cNvSpPr>
            <a:spLocks noGrp="1"/>
          </p:cNvSpPr>
          <p:nvPr>
            <p:ph type="title"/>
          </p:nvPr>
        </p:nvSpPr>
        <p:spPr>
          <a:xfrm>
            <a:off x="677334" y="1113182"/>
            <a:ext cx="8596668" cy="612251"/>
          </a:xfrm>
        </p:spPr>
        <p:txBody>
          <a:bodyPr>
            <a:normAutofit fontScale="90000"/>
          </a:bodyPr>
          <a:lstStyle/>
          <a:p>
            <a:r>
              <a:rPr lang="en-US" dirty="0"/>
              <a:t>  </a:t>
            </a:r>
            <a:r>
              <a:rPr lang="en-US" dirty="0" err="1"/>
              <a:t>RateIt</a:t>
            </a:r>
            <a:r>
              <a:rPr lang="en-US" dirty="0"/>
              <a:t> Timeline:</a:t>
            </a:r>
          </a:p>
        </p:txBody>
      </p:sp>
      <p:pic>
        <p:nvPicPr>
          <p:cNvPr id="5" name="Content Placeholder 4">
            <a:extLst>
              <a:ext uri="{FF2B5EF4-FFF2-40B4-BE49-F238E27FC236}">
                <a16:creationId xmlns:a16="http://schemas.microsoft.com/office/drawing/2014/main" id="{59570D68-FED8-48AD-97B6-78D7AE9EBE53}"/>
              </a:ext>
            </a:extLst>
          </p:cNvPr>
          <p:cNvPicPr>
            <a:picLocks noGrp="1" noChangeAspect="1"/>
          </p:cNvPicPr>
          <p:nvPr>
            <p:ph idx="1"/>
          </p:nvPr>
        </p:nvPicPr>
        <p:blipFill>
          <a:blip r:embed="rId2"/>
          <a:stretch>
            <a:fillRect/>
          </a:stretch>
        </p:blipFill>
        <p:spPr>
          <a:xfrm>
            <a:off x="677334" y="2120832"/>
            <a:ext cx="8931527" cy="4001672"/>
          </a:xfrm>
        </p:spPr>
      </p:pic>
    </p:spTree>
    <p:extLst>
      <p:ext uri="{BB962C8B-B14F-4D97-AF65-F5344CB8AC3E}">
        <p14:creationId xmlns:p14="http://schemas.microsoft.com/office/powerpoint/2010/main" val="215564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80B5-3920-4FEE-B0F1-0EE81A8CF21A}"/>
              </a:ext>
            </a:extLst>
          </p:cNvPr>
          <p:cNvSpPr>
            <a:spLocks noGrp="1"/>
          </p:cNvSpPr>
          <p:nvPr>
            <p:ph type="title"/>
          </p:nvPr>
        </p:nvSpPr>
        <p:spPr>
          <a:xfrm>
            <a:off x="677334" y="1033670"/>
            <a:ext cx="8596668" cy="667909"/>
          </a:xfrm>
        </p:spPr>
        <p:txBody>
          <a:bodyPr/>
          <a:lstStyle/>
          <a:p>
            <a:r>
              <a:rPr lang="en-US" dirty="0"/>
              <a:t> </a:t>
            </a:r>
            <a:r>
              <a:rPr lang="en-US" dirty="0" err="1"/>
              <a:t>RateIt</a:t>
            </a:r>
            <a:r>
              <a:rPr lang="en-US" dirty="0"/>
              <a:t> Budget Estimation</a:t>
            </a:r>
          </a:p>
        </p:txBody>
      </p:sp>
      <p:pic>
        <p:nvPicPr>
          <p:cNvPr id="6" name="Content Placeholder 5">
            <a:extLst>
              <a:ext uri="{FF2B5EF4-FFF2-40B4-BE49-F238E27FC236}">
                <a16:creationId xmlns:a16="http://schemas.microsoft.com/office/drawing/2014/main" id="{5787DB6C-4EAE-4462-BDB0-0DEB37AC5D82}"/>
              </a:ext>
            </a:extLst>
          </p:cNvPr>
          <p:cNvPicPr>
            <a:picLocks noGrp="1" noChangeAspect="1"/>
          </p:cNvPicPr>
          <p:nvPr>
            <p:ph sz="half" idx="1"/>
          </p:nvPr>
        </p:nvPicPr>
        <p:blipFill>
          <a:blip r:embed="rId2"/>
          <a:stretch>
            <a:fillRect/>
          </a:stretch>
        </p:blipFill>
        <p:spPr>
          <a:xfrm>
            <a:off x="1336565" y="2159925"/>
            <a:ext cx="3162861" cy="3881437"/>
          </a:xfrm>
        </p:spPr>
      </p:pic>
      <p:pic>
        <p:nvPicPr>
          <p:cNvPr id="8" name="Content Placeholder 7">
            <a:extLst>
              <a:ext uri="{FF2B5EF4-FFF2-40B4-BE49-F238E27FC236}">
                <a16:creationId xmlns:a16="http://schemas.microsoft.com/office/drawing/2014/main" id="{2F627B4C-C45B-4DD0-A4FE-DC59FF76C962}"/>
              </a:ext>
            </a:extLst>
          </p:cNvPr>
          <p:cNvPicPr>
            <a:picLocks noGrp="1" noChangeAspect="1"/>
          </p:cNvPicPr>
          <p:nvPr>
            <p:ph sz="half" idx="2"/>
          </p:nvPr>
        </p:nvPicPr>
        <p:blipFill>
          <a:blip r:embed="rId3"/>
          <a:stretch>
            <a:fillRect/>
          </a:stretch>
        </p:blipFill>
        <p:spPr>
          <a:xfrm>
            <a:off x="5537780" y="2159924"/>
            <a:ext cx="2938283" cy="3881437"/>
          </a:xfrm>
        </p:spPr>
      </p:pic>
    </p:spTree>
    <p:extLst>
      <p:ext uri="{BB962C8B-B14F-4D97-AF65-F5344CB8AC3E}">
        <p14:creationId xmlns:p14="http://schemas.microsoft.com/office/powerpoint/2010/main" val="416361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7598-0D93-4C3F-AEBA-ADFD01DCCC5B}"/>
              </a:ext>
            </a:extLst>
          </p:cNvPr>
          <p:cNvSpPr>
            <a:spLocks noGrp="1"/>
          </p:cNvSpPr>
          <p:nvPr>
            <p:ph type="title"/>
          </p:nvPr>
        </p:nvSpPr>
        <p:spPr>
          <a:xfrm>
            <a:off x="1097279" y="747423"/>
            <a:ext cx="10050449" cy="803081"/>
          </a:xfrm>
        </p:spPr>
        <p:txBody>
          <a:bodyPr/>
          <a:lstStyle/>
          <a:p>
            <a:r>
              <a:rPr lang="en-US" dirty="0"/>
              <a:t>Idea Generation:</a:t>
            </a:r>
          </a:p>
        </p:txBody>
      </p:sp>
      <p:sp>
        <p:nvSpPr>
          <p:cNvPr id="3" name="Content Placeholder 2">
            <a:extLst>
              <a:ext uri="{FF2B5EF4-FFF2-40B4-BE49-F238E27FC236}">
                <a16:creationId xmlns:a16="http://schemas.microsoft.com/office/drawing/2014/main" id="{EA508228-4B9B-4C3C-A431-6037FE94B9D8}"/>
              </a:ext>
            </a:extLst>
          </p:cNvPr>
          <p:cNvSpPr>
            <a:spLocks noGrp="1"/>
          </p:cNvSpPr>
          <p:nvPr>
            <p:ph idx="1"/>
          </p:nvPr>
        </p:nvSpPr>
        <p:spPr>
          <a:xfrm>
            <a:off x="1097280" y="1908313"/>
            <a:ext cx="10114059" cy="3960779"/>
          </a:xfrm>
        </p:spPr>
        <p:txBody>
          <a:bodyPr>
            <a:normAutofit/>
          </a:bodyPr>
          <a:lstStyle/>
          <a:p>
            <a:r>
              <a:rPr lang="en-US" dirty="0"/>
              <a:t>The idea about our </a:t>
            </a:r>
            <a:r>
              <a:rPr lang="en-US" dirty="0" err="1"/>
              <a:t>RateIt</a:t>
            </a:r>
            <a:r>
              <a:rPr lang="en-US" dirty="0"/>
              <a:t> project is given by our course sir Dr. Md </a:t>
            </a:r>
            <a:r>
              <a:rPr lang="en-US" dirty="0" err="1"/>
              <a:t>Razib</a:t>
            </a:r>
            <a:r>
              <a:rPr lang="en-US" dirty="0"/>
              <a:t> Hayat Khan. We have taken help and idea for this project from our sir. After hearing about the idea about the project we find it something interesting to work with. So we accepted our sir’s advice to work with it. </a:t>
            </a:r>
          </a:p>
          <a:p>
            <a:endParaRPr lang="en-US" dirty="0"/>
          </a:p>
          <a:p>
            <a:pPr marL="0" indent="0">
              <a:buNone/>
            </a:pPr>
            <a:r>
              <a:rPr lang="en-US" dirty="0"/>
              <a:t>    </a:t>
            </a:r>
            <a:r>
              <a:rPr lang="en-US" dirty="0" err="1"/>
              <a:t>RateIt</a:t>
            </a:r>
            <a:r>
              <a:rPr lang="en-US" dirty="0"/>
              <a:t> is an online platform where we can rate anything of our daily life before we have it.       We want to buy a phone but we don’t have any good idea about the mobile. For this we can use  </a:t>
            </a:r>
            <a:r>
              <a:rPr lang="en-US" dirty="0" err="1"/>
              <a:t>RateIt</a:t>
            </a:r>
            <a:r>
              <a:rPr lang="en-US" dirty="0"/>
              <a:t> to find out review about the mobile phone. We can rate any product, give stars to it, do a comment on it. </a:t>
            </a:r>
          </a:p>
        </p:txBody>
      </p:sp>
    </p:spTree>
    <p:extLst>
      <p:ext uri="{BB962C8B-B14F-4D97-AF65-F5344CB8AC3E}">
        <p14:creationId xmlns:p14="http://schemas.microsoft.com/office/powerpoint/2010/main" val="279738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AFC-0A34-4E5D-B4B0-3C0D9A0FB379}"/>
              </a:ext>
            </a:extLst>
          </p:cNvPr>
          <p:cNvSpPr>
            <a:spLocks noGrp="1"/>
          </p:cNvSpPr>
          <p:nvPr>
            <p:ph type="title"/>
          </p:nvPr>
        </p:nvSpPr>
        <p:spPr>
          <a:xfrm>
            <a:off x="1049572" y="874642"/>
            <a:ext cx="10098157" cy="683813"/>
          </a:xfrm>
        </p:spPr>
        <p:txBody>
          <a:bodyPr>
            <a:normAutofit/>
          </a:bodyPr>
          <a:lstStyle/>
          <a:p>
            <a:r>
              <a:rPr lang="en-US" dirty="0"/>
              <a:t>UML Use Case:</a:t>
            </a:r>
          </a:p>
        </p:txBody>
      </p:sp>
      <p:pic>
        <p:nvPicPr>
          <p:cNvPr id="5" name="Content Placeholder 4">
            <a:extLst>
              <a:ext uri="{FF2B5EF4-FFF2-40B4-BE49-F238E27FC236}">
                <a16:creationId xmlns:a16="http://schemas.microsoft.com/office/drawing/2014/main" id="{916FAB18-F7E1-4EB4-9EE3-74D3FE83B1D2}"/>
              </a:ext>
            </a:extLst>
          </p:cNvPr>
          <p:cNvPicPr>
            <a:picLocks noGrp="1" noChangeAspect="1"/>
          </p:cNvPicPr>
          <p:nvPr>
            <p:ph idx="1"/>
          </p:nvPr>
        </p:nvPicPr>
        <p:blipFill>
          <a:blip r:embed="rId2"/>
          <a:stretch>
            <a:fillRect/>
          </a:stretch>
        </p:blipFill>
        <p:spPr>
          <a:xfrm>
            <a:off x="2722281" y="2160588"/>
            <a:ext cx="4507475" cy="3881437"/>
          </a:xfrm>
        </p:spPr>
      </p:pic>
    </p:spTree>
    <p:extLst>
      <p:ext uri="{BB962C8B-B14F-4D97-AF65-F5344CB8AC3E}">
        <p14:creationId xmlns:p14="http://schemas.microsoft.com/office/powerpoint/2010/main" val="60873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EAFF-DAF9-410D-8DA9-1630A1B42CE8}"/>
              </a:ext>
            </a:extLst>
          </p:cNvPr>
          <p:cNvSpPr>
            <a:spLocks noGrp="1"/>
          </p:cNvSpPr>
          <p:nvPr>
            <p:ph type="title"/>
          </p:nvPr>
        </p:nvSpPr>
        <p:spPr>
          <a:xfrm>
            <a:off x="1097279" y="818984"/>
            <a:ext cx="10066351" cy="699715"/>
          </a:xfrm>
        </p:spPr>
        <p:txBody>
          <a:bodyPr>
            <a:normAutofit/>
          </a:bodyPr>
          <a:lstStyle/>
          <a:p>
            <a:r>
              <a:rPr lang="en-US" dirty="0"/>
              <a:t>UML Activity Diagram:</a:t>
            </a:r>
          </a:p>
        </p:txBody>
      </p:sp>
      <p:pic>
        <p:nvPicPr>
          <p:cNvPr id="5" name="Content Placeholder 4">
            <a:extLst>
              <a:ext uri="{FF2B5EF4-FFF2-40B4-BE49-F238E27FC236}">
                <a16:creationId xmlns:a16="http://schemas.microsoft.com/office/drawing/2014/main" id="{C5977E10-B7B5-436C-B811-9F0332B5D382}"/>
              </a:ext>
            </a:extLst>
          </p:cNvPr>
          <p:cNvPicPr>
            <a:picLocks noGrp="1" noChangeAspect="1"/>
          </p:cNvPicPr>
          <p:nvPr>
            <p:ph idx="1"/>
          </p:nvPr>
        </p:nvPicPr>
        <p:blipFill>
          <a:blip r:embed="rId2"/>
          <a:stretch>
            <a:fillRect/>
          </a:stretch>
        </p:blipFill>
        <p:spPr>
          <a:xfrm>
            <a:off x="2546741" y="1705882"/>
            <a:ext cx="5619248" cy="4333134"/>
          </a:xfrm>
        </p:spPr>
      </p:pic>
    </p:spTree>
    <p:extLst>
      <p:ext uri="{BB962C8B-B14F-4D97-AF65-F5344CB8AC3E}">
        <p14:creationId xmlns:p14="http://schemas.microsoft.com/office/powerpoint/2010/main" val="55691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A5F1-601C-4786-9FA8-BFDD42BA81FD}"/>
              </a:ext>
            </a:extLst>
          </p:cNvPr>
          <p:cNvSpPr>
            <a:spLocks noGrp="1"/>
          </p:cNvSpPr>
          <p:nvPr>
            <p:ph type="title"/>
          </p:nvPr>
        </p:nvSpPr>
        <p:spPr>
          <a:xfrm>
            <a:off x="1097280" y="898498"/>
            <a:ext cx="10058400" cy="652006"/>
          </a:xfrm>
        </p:spPr>
        <p:txBody>
          <a:bodyPr>
            <a:normAutofit/>
          </a:bodyPr>
          <a:lstStyle/>
          <a:p>
            <a:r>
              <a:rPr lang="en-US" dirty="0"/>
              <a:t>UML Class Diagram:</a:t>
            </a:r>
          </a:p>
        </p:txBody>
      </p:sp>
      <p:pic>
        <p:nvPicPr>
          <p:cNvPr id="5" name="Content Placeholder 4">
            <a:extLst>
              <a:ext uri="{FF2B5EF4-FFF2-40B4-BE49-F238E27FC236}">
                <a16:creationId xmlns:a16="http://schemas.microsoft.com/office/drawing/2014/main" id="{1ACC6B46-78D4-4B24-B6B6-45AAF2977E30}"/>
              </a:ext>
            </a:extLst>
          </p:cNvPr>
          <p:cNvPicPr>
            <a:picLocks noGrp="1" noChangeAspect="1"/>
          </p:cNvPicPr>
          <p:nvPr>
            <p:ph idx="1"/>
          </p:nvPr>
        </p:nvPicPr>
        <p:blipFill>
          <a:blip r:embed="rId2"/>
          <a:stretch>
            <a:fillRect/>
          </a:stretch>
        </p:blipFill>
        <p:spPr>
          <a:xfrm>
            <a:off x="524786" y="1901466"/>
            <a:ext cx="9168456" cy="4058036"/>
          </a:xfrm>
        </p:spPr>
      </p:pic>
    </p:spTree>
    <p:extLst>
      <p:ext uri="{BB962C8B-B14F-4D97-AF65-F5344CB8AC3E}">
        <p14:creationId xmlns:p14="http://schemas.microsoft.com/office/powerpoint/2010/main" val="22047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C181-3D49-46E9-A059-0D00BA3302D2}"/>
              </a:ext>
            </a:extLst>
          </p:cNvPr>
          <p:cNvSpPr>
            <a:spLocks noGrp="1"/>
          </p:cNvSpPr>
          <p:nvPr>
            <p:ph type="title"/>
          </p:nvPr>
        </p:nvSpPr>
        <p:spPr>
          <a:xfrm>
            <a:off x="1097280" y="286603"/>
            <a:ext cx="10058400" cy="1335463"/>
          </a:xfrm>
        </p:spPr>
        <p:txBody>
          <a:bodyPr/>
          <a:lstStyle/>
          <a:p>
            <a:r>
              <a:rPr lang="en-US" dirty="0" err="1"/>
              <a:t>RateIt</a:t>
            </a:r>
            <a:r>
              <a:rPr lang="en-US" dirty="0"/>
              <a:t> Mock Design:</a:t>
            </a:r>
          </a:p>
        </p:txBody>
      </p:sp>
      <p:pic>
        <p:nvPicPr>
          <p:cNvPr id="5" name="Content Placeholder 4">
            <a:extLst>
              <a:ext uri="{FF2B5EF4-FFF2-40B4-BE49-F238E27FC236}">
                <a16:creationId xmlns:a16="http://schemas.microsoft.com/office/drawing/2014/main" id="{081B55C0-4448-4FEC-B4FA-C745FBE5205B}"/>
              </a:ext>
            </a:extLst>
          </p:cNvPr>
          <p:cNvPicPr>
            <a:picLocks noGrp="1" noChangeAspect="1"/>
          </p:cNvPicPr>
          <p:nvPr>
            <p:ph idx="1"/>
          </p:nvPr>
        </p:nvPicPr>
        <p:blipFill>
          <a:blip r:embed="rId2"/>
          <a:stretch>
            <a:fillRect/>
          </a:stretch>
        </p:blipFill>
        <p:spPr>
          <a:xfrm>
            <a:off x="1614114" y="1910092"/>
            <a:ext cx="2504661" cy="3921125"/>
          </a:xfrm>
        </p:spPr>
      </p:pic>
      <p:pic>
        <p:nvPicPr>
          <p:cNvPr id="7" name="Picture 6">
            <a:extLst>
              <a:ext uri="{FF2B5EF4-FFF2-40B4-BE49-F238E27FC236}">
                <a16:creationId xmlns:a16="http://schemas.microsoft.com/office/drawing/2014/main" id="{AA2D833D-1F2B-4BA0-B08E-61EFEDA81E04}"/>
              </a:ext>
            </a:extLst>
          </p:cNvPr>
          <p:cNvPicPr>
            <a:picLocks noChangeAspect="1"/>
          </p:cNvPicPr>
          <p:nvPr/>
        </p:nvPicPr>
        <p:blipFill>
          <a:blip r:embed="rId3"/>
          <a:stretch>
            <a:fillRect/>
          </a:stretch>
        </p:blipFill>
        <p:spPr>
          <a:xfrm>
            <a:off x="4459567" y="1910091"/>
            <a:ext cx="2504661" cy="3921125"/>
          </a:xfrm>
          <a:prstGeom prst="rect">
            <a:avLst/>
          </a:prstGeom>
        </p:spPr>
      </p:pic>
      <p:pic>
        <p:nvPicPr>
          <p:cNvPr id="9" name="Picture 8">
            <a:extLst>
              <a:ext uri="{FF2B5EF4-FFF2-40B4-BE49-F238E27FC236}">
                <a16:creationId xmlns:a16="http://schemas.microsoft.com/office/drawing/2014/main" id="{1262E19E-40A1-4D24-A7AB-71AF0512A372}"/>
              </a:ext>
            </a:extLst>
          </p:cNvPr>
          <p:cNvPicPr>
            <a:picLocks noChangeAspect="1"/>
          </p:cNvPicPr>
          <p:nvPr/>
        </p:nvPicPr>
        <p:blipFill>
          <a:blip r:embed="rId4"/>
          <a:stretch>
            <a:fillRect/>
          </a:stretch>
        </p:blipFill>
        <p:spPr>
          <a:xfrm>
            <a:off x="7278517" y="1910092"/>
            <a:ext cx="2374366" cy="3921125"/>
          </a:xfrm>
          <a:prstGeom prst="rect">
            <a:avLst/>
          </a:prstGeom>
        </p:spPr>
      </p:pic>
    </p:spTree>
    <p:extLst>
      <p:ext uri="{BB962C8B-B14F-4D97-AF65-F5344CB8AC3E}">
        <p14:creationId xmlns:p14="http://schemas.microsoft.com/office/powerpoint/2010/main" val="329002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DCE-8A06-4ADB-B230-7396DA314E19}"/>
              </a:ext>
            </a:extLst>
          </p:cNvPr>
          <p:cNvSpPr>
            <a:spLocks noGrp="1"/>
          </p:cNvSpPr>
          <p:nvPr>
            <p:ph type="title"/>
          </p:nvPr>
        </p:nvSpPr>
        <p:spPr>
          <a:xfrm>
            <a:off x="1097280" y="826936"/>
            <a:ext cx="10058400" cy="723568"/>
          </a:xfrm>
        </p:spPr>
        <p:txBody>
          <a:bodyPr/>
          <a:lstStyle/>
          <a:p>
            <a:r>
              <a:rPr lang="en-US" dirty="0" err="1"/>
              <a:t>RateIt</a:t>
            </a:r>
            <a:r>
              <a:rPr lang="en-US" dirty="0"/>
              <a:t> Mock Design:</a:t>
            </a:r>
          </a:p>
        </p:txBody>
      </p:sp>
      <p:pic>
        <p:nvPicPr>
          <p:cNvPr id="9" name="Content Placeholder 8">
            <a:extLst>
              <a:ext uri="{FF2B5EF4-FFF2-40B4-BE49-F238E27FC236}">
                <a16:creationId xmlns:a16="http://schemas.microsoft.com/office/drawing/2014/main" id="{B44EA43C-B2A8-49B8-9320-4F765CE8BCDB}"/>
              </a:ext>
            </a:extLst>
          </p:cNvPr>
          <p:cNvPicPr>
            <a:picLocks noGrp="1" noChangeAspect="1"/>
          </p:cNvPicPr>
          <p:nvPr>
            <p:ph idx="1"/>
          </p:nvPr>
        </p:nvPicPr>
        <p:blipFill>
          <a:blip r:embed="rId2"/>
          <a:stretch>
            <a:fillRect/>
          </a:stretch>
        </p:blipFill>
        <p:spPr>
          <a:xfrm>
            <a:off x="4518146" y="1917368"/>
            <a:ext cx="2265161" cy="3816880"/>
          </a:xfrm>
        </p:spPr>
      </p:pic>
      <p:pic>
        <p:nvPicPr>
          <p:cNvPr id="13" name="Picture 12">
            <a:extLst>
              <a:ext uri="{FF2B5EF4-FFF2-40B4-BE49-F238E27FC236}">
                <a16:creationId xmlns:a16="http://schemas.microsoft.com/office/drawing/2014/main" id="{67183371-8152-4DFF-AE38-5DD9D6682632}"/>
              </a:ext>
            </a:extLst>
          </p:cNvPr>
          <p:cNvPicPr>
            <a:picLocks noChangeAspect="1"/>
          </p:cNvPicPr>
          <p:nvPr/>
        </p:nvPicPr>
        <p:blipFill>
          <a:blip r:embed="rId3"/>
          <a:stretch>
            <a:fillRect/>
          </a:stretch>
        </p:blipFill>
        <p:spPr>
          <a:xfrm>
            <a:off x="1807898" y="1917367"/>
            <a:ext cx="2441053" cy="3816881"/>
          </a:xfrm>
          <a:prstGeom prst="rect">
            <a:avLst/>
          </a:prstGeom>
        </p:spPr>
      </p:pic>
      <p:pic>
        <p:nvPicPr>
          <p:cNvPr id="15" name="Picture 14">
            <a:extLst>
              <a:ext uri="{FF2B5EF4-FFF2-40B4-BE49-F238E27FC236}">
                <a16:creationId xmlns:a16="http://schemas.microsoft.com/office/drawing/2014/main" id="{4E89D89D-5947-48E1-945E-8E10A3349A04}"/>
              </a:ext>
            </a:extLst>
          </p:cNvPr>
          <p:cNvPicPr>
            <a:picLocks noChangeAspect="1"/>
          </p:cNvPicPr>
          <p:nvPr/>
        </p:nvPicPr>
        <p:blipFill>
          <a:blip r:embed="rId4"/>
          <a:stretch>
            <a:fillRect/>
          </a:stretch>
        </p:blipFill>
        <p:spPr>
          <a:xfrm>
            <a:off x="7028346" y="1917368"/>
            <a:ext cx="2781541" cy="3816880"/>
          </a:xfrm>
          <a:prstGeom prst="rect">
            <a:avLst/>
          </a:prstGeom>
        </p:spPr>
      </p:pic>
    </p:spTree>
    <p:extLst>
      <p:ext uri="{BB962C8B-B14F-4D97-AF65-F5344CB8AC3E}">
        <p14:creationId xmlns:p14="http://schemas.microsoft.com/office/powerpoint/2010/main" val="146481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AFEB-4166-4A0E-980B-63B9861DCE5B}"/>
              </a:ext>
            </a:extLst>
          </p:cNvPr>
          <p:cNvSpPr>
            <a:spLocks noGrp="1"/>
          </p:cNvSpPr>
          <p:nvPr>
            <p:ph type="title"/>
          </p:nvPr>
        </p:nvSpPr>
        <p:spPr>
          <a:xfrm>
            <a:off x="1097280" y="834887"/>
            <a:ext cx="10058400" cy="739471"/>
          </a:xfrm>
        </p:spPr>
        <p:txBody>
          <a:bodyPr/>
          <a:lstStyle/>
          <a:p>
            <a:r>
              <a:rPr lang="en-US" dirty="0" err="1"/>
              <a:t>RateIt</a:t>
            </a:r>
            <a:r>
              <a:rPr lang="en-US" dirty="0"/>
              <a:t> Jira:</a:t>
            </a:r>
          </a:p>
        </p:txBody>
      </p:sp>
      <p:pic>
        <p:nvPicPr>
          <p:cNvPr id="5" name="Content Placeholder 4">
            <a:extLst>
              <a:ext uri="{FF2B5EF4-FFF2-40B4-BE49-F238E27FC236}">
                <a16:creationId xmlns:a16="http://schemas.microsoft.com/office/drawing/2014/main" id="{42C04574-3CBF-4030-B0EB-C39FA4654521}"/>
              </a:ext>
            </a:extLst>
          </p:cNvPr>
          <p:cNvPicPr>
            <a:picLocks noGrp="1" noChangeAspect="1"/>
          </p:cNvPicPr>
          <p:nvPr>
            <p:ph idx="1"/>
          </p:nvPr>
        </p:nvPicPr>
        <p:blipFill>
          <a:blip r:embed="rId2"/>
          <a:stretch>
            <a:fillRect/>
          </a:stretch>
        </p:blipFill>
        <p:spPr>
          <a:xfrm>
            <a:off x="5923722" y="1828799"/>
            <a:ext cx="3827295" cy="2958811"/>
          </a:xfrm>
        </p:spPr>
      </p:pic>
      <p:pic>
        <p:nvPicPr>
          <p:cNvPr id="7" name="Picture 6">
            <a:extLst>
              <a:ext uri="{FF2B5EF4-FFF2-40B4-BE49-F238E27FC236}">
                <a16:creationId xmlns:a16="http://schemas.microsoft.com/office/drawing/2014/main" id="{9F61C6ED-D182-4A36-84AD-C5305EA5C2B9}"/>
              </a:ext>
            </a:extLst>
          </p:cNvPr>
          <p:cNvPicPr>
            <a:picLocks noChangeAspect="1"/>
          </p:cNvPicPr>
          <p:nvPr/>
        </p:nvPicPr>
        <p:blipFill>
          <a:blip r:embed="rId3"/>
          <a:stretch>
            <a:fillRect/>
          </a:stretch>
        </p:blipFill>
        <p:spPr>
          <a:xfrm>
            <a:off x="5740842" y="5042051"/>
            <a:ext cx="4643561" cy="1268099"/>
          </a:xfrm>
          <a:prstGeom prst="rect">
            <a:avLst/>
          </a:prstGeom>
        </p:spPr>
      </p:pic>
      <p:pic>
        <p:nvPicPr>
          <p:cNvPr id="9" name="Picture 8">
            <a:extLst>
              <a:ext uri="{FF2B5EF4-FFF2-40B4-BE49-F238E27FC236}">
                <a16:creationId xmlns:a16="http://schemas.microsoft.com/office/drawing/2014/main" id="{001C0BBE-D353-4C44-9D69-308488F1184B}"/>
              </a:ext>
            </a:extLst>
          </p:cNvPr>
          <p:cNvPicPr>
            <a:picLocks noChangeAspect="1"/>
          </p:cNvPicPr>
          <p:nvPr/>
        </p:nvPicPr>
        <p:blipFill>
          <a:blip r:embed="rId4"/>
          <a:stretch>
            <a:fillRect/>
          </a:stretch>
        </p:blipFill>
        <p:spPr>
          <a:xfrm>
            <a:off x="622853" y="1709530"/>
            <a:ext cx="5029200" cy="4441595"/>
          </a:xfrm>
          <a:prstGeom prst="rect">
            <a:avLst/>
          </a:prstGeom>
        </p:spPr>
      </p:pic>
    </p:spTree>
    <p:extLst>
      <p:ext uri="{BB962C8B-B14F-4D97-AF65-F5344CB8AC3E}">
        <p14:creationId xmlns:p14="http://schemas.microsoft.com/office/powerpoint/2010/main" val="253605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CCD8-E376-410A-9EC4-48E2AD2B12D9}"/>
              </a:ext>
            </a:extLst>
          </p:cNvPr>
          <p:cNvSpPr>
            <a:spLocks noGrp="1"/>
          </p:cNvSpPr>
          <p:nvPr>
            <p:ph type="title"/>
          </p:nvPr>
        </p:nvSpPr>
        <p:spPr>
          <a:xfrm>
            <a:off x="677334" y="1041621"/>
            <a:ext cx="8596668" cy="699716"/>
          </a:xfrm>
        </p:spPr>
        <p:txBody>
          <a:bodyPr/>
          <a:lstStyle/>
          <a:p>
            <a:r>
              <a:rPr lang="en-US" dirty="0"/>
              <a:t>   </a:t>
            </a:r>
            <a:r>
              <a:rPr lang="en-US" dirty="0" err="1"/>
              <a:t>RateIt</a:t>
            </a:r>
            <a:r>
              <a:rPr lang="en-US" dirty="0"/>
              <a:t> Git:</a:t>
            </a:r>
          </a:p>
        </p:txBody>
      </p:sp>
      <p:pic>
        <p:nvPicPr>
          <p:cNvPr id="5" name="Content Placeholder 4">
            <a:extLst>
              <a:ext uri="{FF2B5EF4-FFF2-40B4-BE49-F238E27FC236}">
                <a16:creationId xmlns:a16="http://schemas.microsoft.com/office/drawing/2014/main" id="{B67A2F2C-7062-4753-B78C-D48B5030990F}"/>
              </a:ext>
            </a:extLst>
          </p:cNvPr>
          <p:cNvPicPr>
            <a:picLocks noGrp="1" noChangeAspect="1"/>
          </p:cNvPicPr>
          <p:nvPr>
            <p:ph idx="1"/>
          </p:nvPr>
        </p:nvPicPr>
        <p:blipFill>
          <a:blip r:embed="rId2"/>
          <a:stretch>
            <a:fillRect/>
          </a:stretch>
        </p:blipFill>
        <p:spPr>
          <a:xfrm>
            <a:off x="765154" y="1918965"/>
            <a:ext cx="8596312" cy="3020069"/>
          </a:xfrm>
        </p:spPr>
      </p:pic>
      <p:sp>
        <p:nvSpPr>
          <p:cNvPr id="6" name="TextBox 5">
            <a:extLst>
              <a:ext uri="{FF2B5EF4-FFF2-40B4-BE49-F238E27FC236}">
                <a16:creationId xmlns:a16="http://schemas.microsoft.com/office/drawing/2014/main" id="{13FB4F01-217E-4218-A5AE-5D5E1CF435CC}"/>
              </a:ext>
            </a:extLst>
          </p:cNvPr>
          <p:cNvSpPr txBox="1"/>
          <p:nvPr/>
        </p:nvSpPr>
        <p:spPr>
          <a:xfrm>
            <a:off x="765154" y="5001371"/>
            <a:ext cx="8596312" cy="369332"/>
          </a:xfrm>
          <a:prstGeom prst="rect">
            <a:avLst/>
          </a:prstGeom>
          <a:noFill/>
        </p:spPr>
        <p:txBody>
          <a:bodyPr wrap="square" rtlCol="0">
            <a:spAutoFit/>
          </a:bodyPr>
          <a:lstStyle/>
          <a:p>
            <a:r>
              <a:rPr lang="en-US" dirty="0"/>
              <a:t>https://github.com/Naresh-Barua/Software-Engeneering-Project-</a:t>
            </a:r>
          </a:p>
        </p:txBody>
      </p:sp>
    </p:spTree>
    <p:extLst>
      <p:ext uri="{BB962C8B-B14F-4D97-AF65-F5344CB8AC3E}">
        <p14:creationId xmlns:p14="http://schemas.microsoft.com/office/powerpoint/2010/main" val="2915381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812</TotalTime>
  <Words>197</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RateIt</vt:lpstr>
      <vt:lpstr>Idea Generation:</vt:lpstr>
      <vt:lpstr>UML Use Case:</vt:lpstr>
      <vt:lpstr>UML Activity Diagram:</vt:lpstr>
      <vt:lpstr>UML Class Diagram:</vt:lpstr>
      <vt:lpstr>RateIt Mock Design:</vt:lpstr>
      <vt:lpstr>RateIt Mock Design:</vt:lpstr>
      <vt:lpstr>RateIt Jira:</vt:lpstr>
      <vt:lpstr>   RateIt Git:</vt:lpstr>
      <vt:lpstr>  RateIt Timeline:</vt:lpstr>
      <vt:lpstr> RateIt Budget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RateIt</dc:title>
  <dc:creator>Naresh Barua</dc:creator>
  <cp:lastModifiedBy>Naresh Barua</cp:lastModifiedBy>
  <cp:revision>13</cp:revision>
  <dcterms:created xsi:type="dcterms:W3CDTF">2020-12-14T02:30:55Z</dcterms:created>
  <dcterms:modified xsi:type="dcterms:W3CDTF">2020-12-14T16:03:43Z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