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sldIdLst>
    <p:sldId id="266" r:id="rId5"/>
    <p:sldId id="267" r:id="rId6"/>
    <p:sldId id="27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esh Barua" initials="NB" lastIdx="3" clrIdx="0">
    <p:extLst>
      <p:ext uri="{19B8F6BF-5375-455C-9EA6-DF929625EA0E}">
        <p15:presenceInfo xmlns:p15="http://schemas.microsoft.com/office/powerpoint/2012/main" userId="4b68d90a4f89ce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9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37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0658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355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10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792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341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780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1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6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0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9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1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RateIt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A platform for rating various things of our regular life before we have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D37773-80DD-4F44-B5DD-3375778226BE}"/>
              </a:ext>
            </a:extLst>
          </p:cNvPr>
          <p:cNvSpPr txBox="1"/>
          <p:nvPr/>
        </p:nvSpPr>
        <p:spPr>
          <a:xfrm>
            <a:off x="6805053" y="5694237"/>
            <a:ext cx="243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NARESH BARUA</a:t>
            </a:r>
          </a:p>
          <a:p>
            <a:r>
              <a:rPr lang="en-US" dirty="0"/>
              <a:t>DIP FAZLA IMAM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CCD8-E376-410A-9EC4-48E2AD2B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41621"/>
            <a:ext cx="8596668" cy="699716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dirty="0" err="1"/>
              <a:t>RateIt</a:t>
            </a:r>
            <a:r>
              <a:rPr lang="en-US" dirty="0"/>
              <a:t> Git: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A2F2C-7062-4753-B78C-D48B50309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54" y="1918965"/>
            <a:ext cx="8596312" cy="30200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B4F01-217E-4218-A5AE-5D5E1CF435CC}"/>
              </a:ext>
            </a:extLst>
          </p:cNvPr>
          <p:cNvSpPr txBox="1"/>
          <p:nvPr/>
        </p:nvSpPr>
        <p:spPr>
          <a:xfrm>
            <a:off x="765154" y="5001371"/>
            <a:ext cx="859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https://github.com/Naresh-Barua/Software-Engeneering-Project-</a:t>
            </a:r>
          </a:p>
        </p:txBody>
      </p:sp>
    </p:spTree>
    <p:extLst>
      <p:ext uri="{BB962C8B-B14F-4D97-AF65-F5344CB8AC3E}">
        <p14:creationId xmlns:p14="http://schemas.microsoft.com/office/powerpoint/2010/main" val="29153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40C9-0C94-4F07-89B6-32FEAC7F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3182"/>
            <a:ext cx="8596668" cy="612251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dirty="0" err="1"/>
              <a:t>RateIt</a:t>
            </a:r>
            <a:r>
              <a:rPr lang="en-US" dirty="0"/>
              <a:t> Timeline: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70D68-FED8-48AD-97B6-78D7AE9EB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20832"/>
            <a:ext cx="8931527" cy="4001672"/>
          </a:xfrm>
        </p:spPr>
      </p:pic>
    </p:spTree>
    <p:extLst>
      <p:ext uri="{BB962C8B-B14F-4D97-AF65-F5344CB8AC3E}">
        <p14:creationId xmlns:p14="http://schemas.microsoft.com/office/powerpoint/2010/main" val="215564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80B5-3920-4FEE-B0F1-0EE81A8C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01" y="482684"/>
            <a:ext cx="8596668" cy="66790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RateIt</a:t>
            </a:r>
            <a:r>
              <a:rPr lang="en-US" dirty="0"/>
              <a:t> Budget Estimation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87DB6C-4EAE-4462-BDB0-0DEB37AC5D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4005" y="1484253"/>
            <a:ext cx="3985574" cy="489106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627B4C-C45B-4DD0-A4FE-DC59FF76C9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24716" y="1150593"/>
            <a:ext cx="3985574" cy="5264896"/>
          </a:xfrm>
        </p:spPr>
      </p:pic>
    </p:spTree>
    <p:extLst>
      <p:ext uri="{BB962C8B-B14F-4D97-AF65-F5344CB8AC3E}">
        <p14:creationId xmlns:p14="http://schemas.microsoft.com/office/powerpoint/2010/main" val="416361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CD10-FF65-4653-BDD7-16548ED7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69F84-0F53-40B2-962E-F4BA841B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5118" y="2160589"/>
            <a:ext cx="8048886" cy="3880773"/>
          </a:xfrm>
        </p:spPr>
        <p:txBody>
          <a:bodyPr/>
          <a:lstStyle/>
          <a:p>
            <a:r>
              <a:rPr lang="en-US" dirty="0" err="1"/>
              <a:t>RateIT</a:t>
            </a:r>
            <a:r>
              <a:rPr lang="en-US" dirty="0"/>
              <a:t> is a project by which people can have idea about the good products as well as the bad products. That will help them to enjoy good products and avoid bad products.</a:t>
            </a:r>
          </a:p>
        </p:txBody>
      </p:sp>
    </p:spTree>
    <p:extLst>
      <p:ext uri="{BB962C8B-B14F-4D97-AF65-F5344CB8AC3E}">
        <p14:creationId xmlns:p14="http://schemas.microsoft.com/office/powerpoint/2010/main" val="6385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7598-0D93-4C3F-AEBA-ADFD01DC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747423"/>
            <a:ext cx="10050449" cy="80308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8228-4B9B-4C3C-A431-6037FE94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313"/>
            <a:ext cx="10114059" cy="3960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RateIt</a:t>
            </a:r>
            <a:r>
              <a:rPr lang="en-US" sz="2400" dirty="0"/>
              <a:t> is an online platform where we can rate anything of our daily life before we have it. We want to buy a phone, TV, Bike, Laptop etc. but we don’t have any idea about the product. For this we can use  </a:t>
            </a:r>
            <a:r>
              <a:rPr lang="en-US" sz="2400" dirty="0" err="1"/>
              <a:t>RateIt</a:t>
            </a:r>
            <a:r>
              <a:rPr lang="en-US" sz="2400" dirty="0"/>
              <a:t> to find out about the product. We can rate any product, give stars to it, do a comment on it. </a:t>
            </a:r>
          </a:p>
        </p:txBody>
      </p:sp>
    </p:spTree>
    <p:extLst>
      <p:ext uri="{BB962C8B-B14F-4D97-AF65-F5344CB8AC3E}">
        <p14:creationId xmlns:p14="http://schemas.microsoft.com/office/powerpoint/2010/main" val="279738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A1DB-8C7D-4E5B-8A6C-02D59DD4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78010"/>
            <a:ext cx="8596668" cy="952390"/>
          </a:xfrm>
        </p:spPr>
        <p:txBody>
          <a:bodyPr/>
          <a:lstStyle/>
          <a:p>
            <a:r>
              <a:rPr lang="en-US" dirty="0"/>
              <a:t>Idea Generation: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DAE48-CAEC-49D1-8AED-A8C76F71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came up with the idea by watching “</a:t>
            </a:r>
            <a:r>
              <a:rPr lang="en-US" sz="2400" dirty="0" err="1"/>
              <a:t>FoodBank</a:t>
            </a:r>
            <a:r>
              <a:rPr lang="en-US" sz="2400" dirty="0"/>
              <a:t>” which is a large community where people give review of different kind of foods.</a:t>
            </a:r>
          </a:p>
        </p:txBody>
      </p:sp>
    </p:spTree>
    <p:extLst>
      <p:ext uri="{BB962C8B-B14F-4D97-AF65-F5344CB8AC3E}">
        <p14:creationId xmlns:p14="http://schemas.microsoft.com/office/powerpoint/2010/main" val="136870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AAFC-0A34-4E5D-B4B0-3C0D9A0F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65" y="350859"/>
            <a:ext cx="10098157" cy="683813"/>
          </a:xfrm>
        </p:spPr>
        <p:txBody>
          <a:bodyPr>
            <a:normAutofit/>
          </a:bodyPr>
          <a:lstStyle/>
          <a:p>
            <a:r>
              <a:rPr lang="en-US" dirty="0"/>
              <a:t>UML Use Case: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FAB18-F7E1-4EB4-9EE3-74D3FE83B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806" y="1034672"/>
            <a:ext cx="6762575" cy="5823328"/>
          </a:xfrm>
        </p:spPr>
      </p:pic>
    </p:spTree>
    <p:extLst>
      <p:ext uri="{BB962C8B-B14F-4D97-AF65-F5344CB8AC3E}">
        <p14:creationId xmlns:p14="http://schemas.microsoft.com/office/powerpoint/2010/main" val="60873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EAFF-DAF9-410D-8DA9-1630A1B4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04" y="392856"/>
            <a:ext cx="10066351" cy="699715"/>
          </a:xfrm>
        </p:spPr>
        <p:txBody>
          <a:bodyPr>
            <a:normAutofit/>
          </a:bodyPr>
          <a:lstStyle/>
          <a:p>
            <a:r>
              <a:rPr lang="en-US" dirty="0"/>
              <a:t>UML Activity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77E10-B7B5-436C-B811-9F0332B5D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798" y="1226487"/>
            <a:ext cx="6694913" cy="5162605"/>
          </a:xfrm>
        </p:spPr>
      </p:pic>
    </p:spTree>
    <p:extLst>
      <p:ext uri="{BB962C8B-B14F-4D97-AF65-F5344CB8AC3E}">
        <p14:creationId xmlns:p14="http://schemas.microsoft.com/office/powerpoint/2010/main" val="55691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A5F1-601C-4786-9FA8-BFDD42BA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003"/>
            <a:ext cx="10058400" cy="652006"/>
          </a:xfrm>
        </p:spPr>
        <p:txBody>
          <a:bodyPr>
            <a:normAutofit/>
          </a:bodyPr>
          <a:lstStyle/>
          <a:p>
            <a:r>
              <a:rPr lang="en-US" dirty="0"/>
              <a:t>UML Class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C6B46-78D4-4B24-B6B6-45AAF2977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86" y="1901466"/>
            <a:ext cx="8983198" cy="3976040"/>
          </a:xfrm>
        </p:spPr>
      </p:pic>
    </p:spTree>
    <p:extLst>
      <p:ext uri="{BB962C8B-B14F-4D97-AF65-F5344CB8AC3E}">
        <p14:creationId xmlns:p14="http://schemas.microsoft.com/office/powerpoint/2010/main" val="22047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C181-3D49-46E9-A059-0D00BA33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35463"/>
          </a:xfrm>
        </p:spPr>
        <p:txBody>
          <a:bodyPr/>
          <a:lstStyle/>
          <a:p>
            <a:r>
              <a:rPr lang="en-US" dirty="0" err="1"/>
              <a:t>RateIt</a:t>
            </a:r>
            <a:r>
              <a:rPr lang="en-US" dirty="0"/>
              <a:t> Mock Design: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B55C0-4448-4FEC-B4FA-C745FBE52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114" y="1910092"/>
            <a:ext cx="2504661" cy="3921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D833D-1F2B-4BA0-B08E-61EFEDA8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567" y="1910091"/>
            <a:ext cx="2504661" cy="392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2E19E-40A1-4D24-A7AB-71AF0512A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517" y="1910092"/>
            <a:ext cx="2374366" cy="39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2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2DCE-8A06-4ADB-B230-7396DA31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6936"/>
            <a:ext cx="10058400" cy="723568"/>
          </a:xfrm>
        </p:spPr>
        <p:txBody>
          <a:bodyPr/>
          <a:lstStyle/>
          <a:p>
            <a:r>
              <a:rPr lang="en-US" dirty="0" err="1"/>
              <a:t>RateIt</a:t>
            </a:r>
            <a:r>
              <a:rPr lang="en-US" dirty="0"/>
              <a:t> Mock Design: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4EA43C-B2A8-49B8-9320-4F765CE8B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146" y="1917368"/>
            <a:ext cx="2265161" cy="381688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183371-8152-4DFF-AE38-5DD9D668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98" y="1917367"/>
            <a:ext cx="2441053" cy="3816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89D89D-5947-48E1-945E-8E10A3349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346" y="1917368"/>
            <a:ext cx="2781541" cy="38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1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AFEB-4166-4A0E-980B-63B9861D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4887"/>
            <a:ext cx="10058400" cy="739471"/>
          </a:xfrm>
        </p:spPr>
        <p:txBody>
          <a:bodyPr/>
          <a:lstStyle/>
          <a:p>
            <a:r>
              <a:rPr lang="en-US" dirty="0" err="1"/>
              <a:t>RateIt</a:t>
            </a:r>
            <a:r>
              <a:rPr lang="en-US" dirty="0"/>
              <a:t> Jira: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04574-3CBF-4030-B0EB-C39FA4654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3722" y="1828799"/>
            <a:ext cx="3827295" cy="29588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1C6ED-D182-4A36-84AD-C5305EA5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42" y="5042051"/>
            <a:ext cx="4643561" cy="1268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1C0BBE-D353-4C44-9D69-308488F11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3" y="1709530"/>
            <a:ext cx="5029200" cy="44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59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203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RateIt</vt:lpstr>
      <vt:lpstr>INTRODUCTION</vt:lpstr>
      <vt:lpstr>Idea Generation:</vt:lpstr>
      <vt:lpstr>UML Use Case:</vt:lpstr>
      <vt:lpstr>UML Activity Diagram:</vt:lpstr>
      <vt:lpstr>UML Class Diagram:</vt:lpstr>
      <vt:lpstr>RateIt Mock Design:</vt:lpstr>
      <vt:lpstr>RateIt Mock Design:</vt:lpstr>
      <vt:lpstr>RateIt Jira:</vt:lpstr>
      <vt:lpstr>   RateIt Git:</vt:lpstr>
      <vt:lpstr>  RateIt Timeline:</vt:lpstr>
      <vt:lpstr> RateIt Budget Estimation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RateIt</dc:title>
  <dc:creator>Naresh Barua</dc:creator>
  <cp:lastModifiedBy>FAZLA IMAM DIP</cp:lastModifiedBy>
  <cp:revision>19</cp:revision>
  <dcterms:created xsi:type="dcterms:W3CDTF">2020-12-14T02:30:55Z</dcterms:created>
  <dcterms:modified xsi:type="dcterms:W3CDTF">2020-12-15T09:45:55Z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