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66" r:id="rId5"/>
    <p:sldId id="283" r:id="rId6"/>
    <p:sldId id="284" r:id="rId7"/>
    <p:sldId id="282" r:id="rId8"/>
    <p:sldId id="285" r:id="rId9"/>
    <p:sldId id="269" r:id="rId10"/>
    <p:sldId id="286" r:id="rId11"/>
    <p:sldId id="287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111" d="100"/>
          <a:sy n="111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form.guide/php-form/php-order-form.html" TargetMode="External"/><Relationship Id="rId2" Type="http://schemas.openxmlformats.org/officeDocument/2006/relationships/hyperlink" Target="https://www.codeofaninja.com/2013/03/php-login-script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odewithawa.com/posts/admin-and-user-login-in-php-and-mysql-database" TargetMode="External"/><Relationship Id="rId4" Type="http://schemas.openxmlformats.org/officeDocument/2006/relationships/hyperlink" Target="https://www.tutorialspoint.com/php/php_login_example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Session and Cookie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</a:t>
            </a:r>
            <a:r>
              <a:rPr lang="en-US" altLang="en-US" b="1" dirty="0" smtClean="0"/>
              <a:t>CSC </a:t>
            </a:r>
            <a:r>
              <a:rPr lang="en-US" altLang="en-US" b="1" dirty="0"/>
              <a:t>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21460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884245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90415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2052280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Summer 19-20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smtClean="0"/>
                        <a:t>Rashidul Hasan Nabil &lt;rashidul@aiub.edu&gt;</a:t>
                      </a:r>
                      <a:endParaRPr lang="en-US" i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Uses </a:t>
            </a:r>
            <a:r>
              <a:rPr lang="en-US" sz="2600" b="1" dirty="0">
                <a:solidFill>
                  <a:schemeClr val="tx1"/>
                </a:solidFill>
              </a:rPr>
              <a:t>of session</a:t>
            </a:r>
          </a:p>
        </p:txBody>
      </p:sp>
      <p:pic>
        <p:nvPicPr>
          <p:cNvPr id="1027" name="Picture 3" descr="E:\Spring 2019-2020\Web Tech\Silde Web Tech\Back Up\Multi-Step-Signup-Form-With-CSS3-and-jQuery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8" y="1373370"/>
            <a:ext cx="6365285" cy="523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46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Uses </a:t>
            </a:r>
            <a:r>
              <a:rPr lang="en-US" sz="2600" b="1" dirty="0">
                <a:solidFill>
                  <a:schemeClr val="tx1"/>
                </a:solidFill>
              </a:rPr>
              <a:t>of session</a:t>
            </a:r>
          </a:p>
        </p:txBody>
      </p:sp>
      <p:pic>
        <p:nvPicPr>
          <p:cNvPr id="2051" name="Picture 3" descr="E:\Spring 2019-2020\Web Tech\Silde Web Tech\Back Up\multi-steps-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2005013"/>
            <a:ext cx="52673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21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www.codeofaninja.com/2013/03/php-login-script.html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html.form.guide/php-form/php-order-form.html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www.tutorialspoint.com/php/php_login_example.htm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https://codewithawa.com/posts/admin-and-user-login-in-php-and-mysql-database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</a:rPr>
              <a:t>Learning outcome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</a:rPr>
              <a:t>What </a:t>
            </a:r>
            <a:r>
              <a:rPr lang="en-US" sz="2600" b="1" dirty="0">
                <a:solidFill>
                  <a:schemeClr val="tx1"/>
                </a:solidFill>
              </a:rPr>
              <a:t>is a Cookie</a:t>
            </a:r>
            <a:r>
              <a:rPr lang="en-US" sz="2600" b="1" dirty="0" smtClean="0">
                <a:solidFill>
                  <a:schemeClr val="tx1"/>
                </a:solidFill>
              </a:rPr>
              <a:t>?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Example of cookie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Delete a Cookie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smtClean="0">
                <a:solidFill>
                  <a:schemeClr val="tx1"/>
                </a:solidFill>
              </a:rPr>
              <a:t>PHP </a:t>
            </a:r>
            <a:r>
              <a:rPr lang="en-US" sz="2600" b="1" dirty="0" smtClean="0">
                <a:solidFill>
                  <a:schemeClr val="tx1"/>
                </a:solidFill>
              </a:rPr>
              <a:t>Session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Example of session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Uses of </a:t>
            </a:r>
            <a:r>
              <a:rPr lang="en-US" sz="2600" b="1" dirty="0" smtClean="0">
                <a:solidFill>
                  <a:schemeClr val="tx1"/>
                </a:solidFill>
              </a:rPr>
              <a:t>session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</a:rPr>
              <a:t>Books and </a:t>
            </a:r>
            <a:r>
              <a:rPr lang="en-US" sz="2600" b="1" dirty="0">
                <a:solidFill>
                  <a:schemeClr val="tx1"/>
                </a:solidFill>
              </a:rPr>
              <a:t>References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 smtClean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 smtClean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 smtClean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 smtClean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outcome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41519" y="2135452"/>
            <a:ext cx="822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In this lecture, we will </a:t>
            </a:r>
            <a:r>
              <a:rPr lang="en-US" sz="2400" dirty="0"/>
              <a:t>learn </a:t>
            </a:r>
            <a:r>
              <a:rPr lang="en-US" sz="2400" dirty="0" smtClean="0"/>
              <a:t>temporary </a:t>
            </a:r>
            <a:r>
              <a:rPr lang="en-US" sz="2400" dirty="0"/>
              <a:t>storage </a:t>
            </a:r>
            <a:r>
              <a:rPr lang="en-US" sz="2400" dirty="0" smtClean="0"/>
              <a:t>like </a:t>
            </a:r>
            <a:r>
              <a:rPr lang="en-US" sz="2400" dirty="0"/>
              <a:t>Session &amp; Cookie </a:t>
            </a:r>
            <a:r>
              <a:rPr lang="en-US" sz="2400" dirty="0" smtClean="0"/>
              <a:t>and their usage using PHP.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0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Cookie?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A cookie is often used to identify a user. A cookie is a small file that the server embeds on the user's computer. </a:t>
            </a:r>
            <a:endParaRPr lang="en-US" alt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 smtClean="0"/>
              <a:t>Each </a:t>
            </a:r>
            <a:r>
              <a:rPr lang="en-US" altLang="en-US" sz="2400" dirty="0"/>
              <a:t>time the same computer requests a page with a browser, it will send the cookie too. </a:t>
            </a:r>
            <a:endParaRPr lang="en-US" alt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 smtClean="0"/>
              <a:t>With </a:t>
            </a:r>
            <a:r>
              <a:rPr lang="en-US" altLang="en-US" sz="2400" dirty="0"/>
              <a:t>PHP, you can both create and retrieve cookie values</a:t>
            </a:r>
            <a:r>
              <a:rPr lang="en-US" altLang="en-US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 err="1"/>
              <a:t>setcookie</a:t>
            </a:r>
            <a:r>
              <a:rPr lang="en-US" sz="2400" b="1" dirty="0"/>
              <a:t>(</a:t>
            </a:r>
            <a:r>
              <a:rPr lang="en-US" sz="2400" b="1" i="1" dirty="0"/>
              <a:t>name, value, expire, path, domain, secure, </a:t>
            </a:r>
            <a:r>
              <a:rPr lang="en-US" sz="2400" b="1" i="1" dirty="0" err="1"/>
              <a:t>httponly</a:t>
            </a:r>
            <a:r>
              <a:rPr lang="en-US" sz="2400" b="1" dirty="0" smtClean="0"/>
              <a:t>);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Note:</a:t>
            </a:r>
            <a:r>
              <a:rPr lang="en-US" sz="2400" dirty="0"/>
              <a:t> The </a:t>
            </a:r>
            <a:r>
              <a:rPr lang="en-US" sz="2400" dirty="0" err="1"/>
              <a:t>setcookie</a:t>
            </a:r>
            <a:r>
              <a:rPr lang="en-US" sz="2400" dirty="0"/>
              <a:t>() function must appear BEFORE the &lt;html&gt; tag</a:t>
            </a:r>
            <a:r>
              <a:rPr lang="en-US" sz="2400" dirty="0" smtClean="0"/>
              <a:t>.</a:t>
            </a:r>
            <a:endParaRPr lang="en-US" sz="2400" b="1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Example of Cookie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"user"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cookie_value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"Alex Porter"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cookie_value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 time() + (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86400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* 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30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"/"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body</a:t>
            </a:r>
            <a:r>
              <a:rPr lang="en-US" sz="1600" dirty="0" smtClean="0">
                <a:solidFill>
                  <a:srgbClr val="0000CD"/>
                </a:solidFill>
                <a:latin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isset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DAA520"/>
                </a:solidFill>
                <a:latin typeface="Consolas" pitchFamily="49" charset="0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[$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])) {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"Cookie named '"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.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"' is not set!"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"Cookie '"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.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"' is set!&lt;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"Value is: 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 </a:t>
            </a:r>
            <a:r>
              <a:rPr lang="en-US" sz="1600" dirty="0">
                <a:solidFill>
                  <a:srgbClr val="DAA520"/>
                </a:solidFill>
                <a:latin typeface="Consolas" pitchFamily="49" charset="0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[$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];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</a:rPr>
              <a:t>?&gt;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sz="16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53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Delete a Cookie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set the expiration date to one hour ago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setcookie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"user"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time() -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3600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92221" y="2647048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Check if Cookies are Enabled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35494" y="3312960"/>
            <a:ext cx="82598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(count(</a:t>
            </a:r>
            <a:r>
              <a:rPr lang="en-US" sz="1600" dirty="0">
                <a:solidFill>
                  <a:srgbClr val="DAA520"/>
                </a:solidFill>
                <a:latin typeface="Consolas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&gt;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"Cookies are enabled."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"Cookies are disabled."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3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session is a way to store information (in variables) to be used across multiple pages</a:t>
            </a:r>
            <a:r>
              <a:rPr lang="en-US" sz="2400" dirty="0" smtClean="0"/>
              <a:t>.</a:t>
            </a: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Unlike a cookie, the information is not stored on the users computer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Session variables hold information about one single user, and are available to all pages in one application.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A session is started with the </a:t>
            </a:r>
            <a:r>
              <a:rPr lang="en-US" sz="2400" dirty="0" err="1" smtClean="0"/>
              <a:t>session_start</a:t>
            </a:r>
            <a:r>
              <a:rPr lang="en-US" sz="2400" dirty="0" smtClean="0"/>
              <a:t>()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Session variables are set with the PHP global variable: $_SESSION.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err="1" smtClean="0"/>
              <a:t>session_start</a:t>
            </a:r>
            <a:r>
              <a:rPr lang="en-US" sz="2400" dirty="0" smtClean="0"/>
              <a:t>() function must be the very first thing in your document. Before any HTML tags.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2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Example </a:t>
            </a:r>
            <a:r>
              <a:rPr lang="en-US" sz="2600" b="1" dirty="0">
                <a:solidFill>
                  <a:schemeClr val="tx1"/>
                </a:solidFill>
              </a:rPr>
              <a:t>of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492221" y="1224576"/>
            <a:ext cx="82598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session_start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!DOCTYPE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html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body</a:t>
            </a:r>
            <a:r>
              <a:rPr lang="en-US" sz="1600" dirty="0" smtClean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to change a session variable, just overwrite it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>
                <a:solidFill>
                  <a:srgbClr val="DAA520"/>
                </a:solidFill>
                <a:latin typeface="Consolas"/>
              </a:rPr>
              <a:t>$_SESSION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52A2A"/>
                </a:solidFill>
                <a:latin typeface="Consolas"/>
              </a:rPr>
              <a:t>favcolor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 =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"yellow"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print_r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DAA520"/>
                </a:solidFill>
                <a:latin typeface="Consolas"/>
              </a:rPr>
              <a:t>$_SESSION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?&gt;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/html</a:t>
            </a:r>
            <a:r>
              <a:rPr lang="en-US" sz="1600" dirty="0" smtClean="0">
                <a:solidFill>
                  <a:srgbClr val="0000CD"/>
                </a:solidFill>
                <a:latin typeface="Consolas"/>
              </a:rPr>
              <a:t>&gt;</a:t>
            </a:r>
          </a:p>
          <a:p>
            <a:endParaRPr lang="en-US" sz="1600" dirty="0" smtClean="0">
              <a:solidFill>
                <a:srgbClr val="0000CD"/>
              </a:solidFill>
              <a:latin typeface="Consolas"/>
            </a:endParaRPr>
          </a:p>
          <a:p>
            <a:r>
              <a:rPr lang="en-US" sz="1600" b="1" dirty="0" smtClean="0">
                <a:latin typeface="Consolas"/>
              </a:rPr>
              <a:t>To remove or destroy session.</a:t>
            </a:r>
          </a:p>
          <a:p>
            <a:endParaRPr lang="en-US" sz="1600" b="1" dirty="0" smtClean="0">
              <a:latin typeface="Consolas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remove all session variables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session_unset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9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Uses of session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PHP </a:t>
            </a:r>
            <a:r>
              <a:rPr lang="en-US" sz="2400" dirty="0"/>
              <a:t>Login Form with </a:t>
            </a:r>
            <a:r>
              <a:rPr lang="en-US" sz="2400" dirty="0" smtClean="0"/>
              <a:t>Sessions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Creating a multi-page </a:t>
            </a:r>
            <a:r>
              <a:rPr lang="en-US" sz="2400" dirty="0" smtClean="0"/>
              <a:t>registration form </a:t>
            </a:r>
            <a:r>
              <a:rPr lang="en-US" sz="2400" dirty="0"/>
              <a:t>using </a:t>
            </a:r>
            <a:r>
              <a:rPr lang="en-US" sz="2400" dirty="0" smtClean="0"/>
              <a:t>PHP and session.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Creating a multi-page order form using PHP and Sessions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More details, we will see in the lab class.</a:t>
            </a:r>
          </a:p>
        </p:txBody>
      </p:sp>
    </p:spTree>
    <p:extLst>
      <p:ext uri="{BB962C8B-B14F-4D97-AF65-F5344CB8AC3E}">
        <p14:creationId xmlns:p14="http://schemas.microsoft.com/office/powerpoint/2010/main" val="17303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256</TotalTime>
  <Words>485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Corbel</vt:lpstr>
      <vt:lpstr>Wingdings</vt:lpstr>
      <vt:lpstr>Spectrum</vt:lpstr>
      <vt:lpstr>PHP Session and Cookie</vt:lpstr>
      <vt:lpstr>Lecture Outline</vt:lpstr>
      <vt:lpstr>Learning outcome </vt:lpstr>
      <vt:lpstr>What is a Cookie?</vt:lpstr>
      <vt:lpstr>PowerPoint Presentation</vt:lpstr>
      <vt:lpstr>PowerPoint Presentation</vt:lpstr>
      <vt:lpstr>PHP Session</vt:lpstr>
      <vt:lpstr>PowerPoint Presentation</vt:lpstr>
      <vt:lpstr>Uses of session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Nabil</cp:lastModifiedBy>
  <cp:revision>77</cp:revision>
  <dcterms:created xsi:type="dcterms:W3CDTF">2018-12-10T17:20:29Z</dcterms:created>
  <dcterms:modified xsi:type="dcterms:W3CDTF">2020-06-30T11:21:29Z</dcterms:modified>
</cp:coreProperties>
</file>