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Barlow" panose="020B0604020202020204" charset="0"/>
      <p:regular r:id="rId34"/>
      <p:bold r:id="rId35"/>
      <p:italic r:id="rId36"/>
      <p:boldItalic r:id="rId37"/>
    </p:embeddedFont>
    <p:embeddedFont>
      <p:font typeface="Barlow Light" panose="020B0604020202020204" charset="0"/>
      <p:regular r:id="rId38"/>
      <p:bold r:id="rId39"/>
      <p:italic r:id="rId40"/>
      <p:boldItalic r:id="rId41"/>
    </p:embeddedFont>
    <p:embeddedFont>
      <p:font typeface="Barlow SemiBold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Montserrat" panose="020B0604020202020204" charset="0"/>
      <p:regular r:id="rId50"/>
      <p:bold r:id="rId51"/>
      <p:italic r:id="rId52"/>
      <p:boldItalic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  <p:embeddedFont>
      <p:font typeface="Raleway SemiBold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5F782-C889-42E6-B2CD-2316BDDF4345}">
  <a:tblStyle styleId="{4255F782-C889-42E6-B2CD-2316BDDF4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font" Target="fonts/font2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font" Target="fonts/font26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font" Target="fonts/font2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77a0abe9bc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77a0abe9bc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7" name="Google Shape;514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5" name="Google Shape;5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&amp;utm_source=slidescarnival" TargetMode="External"/><Relationship Id="rId4" Type="http://schemas.openxmlformats.org/officeDocument/2006/relationships/hyperlink" Target="https://isometric.onlin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metric.online/licens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metric.online/licens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thousand words</a:t>
            </a:r>
            <a:endParaRPr sz="360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sz="3000" b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4205300" cy="2004100"/>
        </p:xfrm>
        <a:graphic>
          <a:graphicData uri="http://schemas.openxmlformats.org/drawingml/2006/table">
            <a:tbl>
              <a:tblPr>
                <a:noFill/>
                <a:tableStyleId>{4255F782-C889-42E6-B2CD-2316BDDF4345}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>
            <a:spLocks noGrp="1"/>
          </p:cNvSpPr>
          <p:nvPr>
            <p:ph type="body" idx="4294967295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6" name="Google Shape;195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7469"/>
            <a:ext cx="4715601" cy="26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br>
              <a:rPr lang="en"/>
            </a:br>
            <a:r>
              <a:rPr lang="en"/>
              <a:t>for use</a:t>
            </a:r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This template is free to use under </a:t>
            </a:r>
            <a:r>
              <a:rPr lang="en" sz="1200" u="sng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3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Tablet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Illustrations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2" name="Google Shape;2222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693" name="Google Shape;4693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8" name="Google Shape;4698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699" name="Google Shape;4699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706" name="Google Shape;4706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0" name="Google Shape;4710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711" name="Google Shape;4711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4712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4713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4" name="Google Shape;4714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715" name="Google Shape;4715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0" name="Google Shape;4720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721" name="Google Shape;4721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4" name="Google Shape;4724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4725" name="Google Shape;4725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4728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9" name="Google Shape;4729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4730" name="Google Shape;4730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4" name="Google Shape;4734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5" name="Google Shape;4735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4736" name="Google Shape;4736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0" name="Google Shape;4740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1" name="Google Shape;4741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2" name="Google Shape;4742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4743" name="Google Shape;4743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746" name="Google Shape;4746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9" name="Google Shape;4749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750" name="Google Shape;4750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1" name="Google Shape;4751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2" name="Google Shape;4752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6" name="Google Shape;4756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757" name="Google Shape;4757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2" name="Google Shape;4762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763" name="Google Shape;4763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6" name="Google Shape;4766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4767" name="Google Shape;4767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68" name="Google Shape;4768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3" name="Google Shape;4773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8" name="Google Shape;4778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4" name="Google Shape;4784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4785" name="Google Shape;4785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6" name="Google Shape;4786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9" name="Google Shape;4789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4790" name="Google Shape;4790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1" name="Google Shape;4791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2" name="Google Shape;4792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3" name="Google Shape;4793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4" name="Google Shape;4794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5" name="Google Shape;4795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4796" name="Google Shape;4796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7" name="Google Shape;4797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8" name="Google Shape;4798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9" name="Google Shape;4799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0" name="Google Shape;4800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1" name="Google Shape;4801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2" name="Google Shape;4802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4803" name="Google Shape;4803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5" name="Google Shape;4805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6" name="Google Shape;4806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7" name="Google Shape;4807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4808" name="Google Shape;4808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2" name="Google Shape;4812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4813" name="Google Shape;4813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4" name="Google Shape;4814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5" name="Google Shape;4815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6" name="Google Shape;4816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8" name="Google Shape;4818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819" name="Google Shape;481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0" name="Google Shape;482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1" name="Google Shape;482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2" name="Google Shape;482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3" name="Google Shape;482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4" name="Google Shape;482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5" name="Google Shape;482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6" name="Google Shape;482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7" name="Google Shape;482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29" name="Google Shape;4829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4830" name="Google Shape;4830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3" name="Google Shape;4833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834" name="Google Shape;483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5" name="Google Shape;483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6" name="Google Shape;483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0" name="Google Shape;484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1" name="Google Shape;484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2" name="Google Shape;484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3" name="Google Shape;484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44" name="Google Shape;4844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4845" name="Google Shape;4845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9" name="Google Shape;4849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50" name="Google Shape;485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1" name="Google Shape;485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2" name="Google Shape;485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3" name="Google Shape;485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9" name="Google Shape;485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60" name="Google Shape;4860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4861" name="Google Shape;4861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5" name="Google Shape;4865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4869" name="Google Shape;4869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4874" name="Google Shape;4874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8" name="Google Shape;4878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4879" name="Google Shape;4879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4" name="Google Shape;4884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4885" name="Google Shape;4885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1" name="Google Shape;4891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4892" name="Google Shape;4892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5" name="Google Shape;4895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4896" name="Google Shape;4896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4902" name="Google Shape;4902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8" name="Google Shape;4908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4909" name="Google Shape;4909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2" name="Google Shape;4912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4913" name="Google Shape;4913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4918" name="Google Shape;4918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4925" name="Google Shape;4925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4933" name="Google Shape;4933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7" name="Google Shape;4937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4938" name="Google Shape;4938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1" name="Google Shape;4941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4942" name="Google Shape;4942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4946" name="Google Shape;4946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4951" name="Google Shape;4951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5" name="Google Shape;4955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4956" name="Google Shape;4956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4962" name="Google Shape;4962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8" name="Google Shape;4968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4969" name="Google Shape;4969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6" name="Google Shape;4976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4977" name="Google Shape;4977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9" name="Google Shape;4989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4990" name="Google Shape;4990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4" name="Google Shape;4994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4995" name="Google Shape;4995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8" name="Google Shape;4998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4999" name="Google Shape;4999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5" name="Google Shape;5005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5006" name="Google Shape;5006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4" name="Google Shape;5014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5015" name="Google Shape;5015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6" name="Google Shape;5016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7" name="Google Shape;5017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7" name="Google Shape;5027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5028" name="Google Shape;5028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2" name="Google Shape;5032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3" name="Google Shape;5033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7" name="Google Shape;5037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8" name="Google Shape;5038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9" name="Google Shape;5039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0" name="Google Shape;5040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5041" name="Google Shape;5041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2" name="Google Shape;5042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3" name="Google Shape;5043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4" name="Google Shape;5044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5" name="Google Shape;5045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6" name="Google Shape;5046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7" name="Google Shape;5047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8" name="Google Shape;5048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9" name="Google Shape;5049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0" name="Google Shape;5050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1" name="Google Shape;5051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2" name="Google Shape;5052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3" name="Google Shape;5053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5054" name="Google Shape;5054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5" name="Google Shape;5055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0" name="Google Shape;5060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5061" name="Google Shape;5061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3" name="Google Shape;5063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4" name="Google Shape;5064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6" name="Google Shape;5076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5077" name="Google Shape;5077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2" name="Google Shape;5082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5083" name="Google Shape;5083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84" name="Google Shape;5084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6" name="Google Shape;5086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7" name="Google Shape;5087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88" name="Google Shape;5088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0" name="Google Shape;5090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1" name="Google Shape;5091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92" name="Google Shape;5092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96" name="Google Shape;5096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9" name="Google Shape;5099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5100" name="Google Shape;5100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1" name="Google Shape;5101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2" name="Google Shape;5102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3" name="Google Shape;5103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4" name="Google Shape;5104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5" name="Google Shape;5105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6" name="Google Shape;5106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7" name="Google Shape;5107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8" name="Google Shape;5108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5109" name="Google Shape;5109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0" name="Google Shape;5110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1" name="Google Shape;5111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2" name="Google Shape;5112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3" name="Google Shape;5113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4" name="Google Shape;5114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5" name="Google Shape;5115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6" name="Google Shape;5116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7" name="Google Shape;5117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9" name="Google Shape;5119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3" name="Google Shape;5123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4" name="Google Shape;5124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7" name="Google Shape;5127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8" name="Google Shape;5128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9" name="Google Shape;5129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0" name="Google Shape;5130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1" name="Google Shape;5131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2" name="Google Shape;5132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3" name="Google Shape;5133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5134" name="Google Shape;5134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135" name="Google Shape;513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6" name="Google Shape;513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7" name="Google Shape;5137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138" name="Google Shape;513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0" name="Google Shape;5140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141" name="Google Shape;514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3" name="Google Shape;5143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144" name="Google Shape;5144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Jayden Smith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3">
            <a:alphaModFix/>
          </a:blip>
          <a:srcRect l="15415" t="4445" r="9823" b="45713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Google Shape;5149;p41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0" name="Google Shape;5150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151" name="Google Shape;5151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152" name="Google Shape;5152;p41"/>
          <p:cNvSpPr txBox="1">
            <a:spLocks noGrp="1"/>
          </p:cNvSpPr>
          <p:nvPr>
            <p:ph type="body" idx="4294967295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7" name="Google Shape;5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8" name="Google Shape;5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59" name="Google Shape;5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60" name="Google Shape;5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61" name="Google Shape;5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2" name="Google Shape;5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3" name="Google Shape;5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64" name="Google Shape;5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5" name="Google Shape;5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6" name="Google Shape;5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67" name="Google Shape;5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8" name="Google Shape;5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9" name="Google Shape;5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70" name="Google Shape;5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71" name="Google Shape;5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CONCEPT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Microsoft Office PowerPoint</Application>
  <PresentationFormat>On-screen Show (16:9)</PresentationFormat>
  <Paragraphs>189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Barlow SemiBold</vt:lpstr>
      <vt:lpstr>Raleway</vt:lpstr>
      <vt:lpstr>Montserrat</vt:lpstr>
      <vt:lpstr>Arial</vt:lpstr>
      <vt:lpstr>Barlow Light</vt:lpstr>
      <vt:lpstr>Calibri</vt:lpstr>
      <vt:lpstr>Raleway SemiBold</vt:lpstr>
      <vt:lpstr>Barlow</vt:lpstr>
      <vt:lpstr>Gaoler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Extra resources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Naresh Chaurasia</cp:lastModifiedBy>
  <cp:revision>1</cp:revision>
  <dcterms:modified xsi:type="dcterms:W3CDTF">2020-06-06T05:50:23Z</dcterms:modified>
</cp:coreProperties>
</file>