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61" r:id="rId3"/>
    <p:sldId id="267" r:id="rId4"/>
    <p:sldId id="268" r:id="rId5"/>
    <p:sldId id="269" r:id="rId6"/>
    <p:sldId id="262" r:id="rId7"/>
    <p:sldId id="265" r:id="rId8"/>
    <p:sldId id="263" r:id="rId9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aleway SemiBold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55F782-C889-42E6-B2CD-2316BDDF4345}">
  <a:tblStyle styleId="{4255F782-C889-42E6-B2CD-2316BDDF43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43" autoAdjust="0"/>
  </p:normalViewPr>
  <p:slideViewPr>
    <p:cSldViewPr snapToGrid="0">
      <p:cViewPr varScale="1">
        <p:scale>
          <a:sx n="120" d="100"/>
          <a:sy n="120" d="100"/>
        </p:scale>
        <p:origin x="13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 us get started with Programming in Java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* We have already executed a simple program and </a:t>
            </a:r>
            <a:r>
              <a:rPr lang="en-US"/>
              <a:t>displayed 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952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cover this topic in more details in OOPs section, but for now, it is enough to know that class is creates using a keyword class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 us see an example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374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Let us look at what is Data Types in Java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Before we get into data types, let us understand what is data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037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Primitive or Basic form of data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Non – Primitive is Complex data, which is not primitive.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872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711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“Hello World” in Java !!!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Keywords, Access Specifier etc.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Java Programming has keywords. They have specific meaning and specific purpose.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Java Programming has specific rules and syntax.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Java Programming is case sensitive.</a:t>
            </a:r>
            <a:endParaRPr dirty="0"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3877104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Method in Java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239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60028" y="681513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Class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1983185"/>
            <a:ext cx="3867900" cy="15902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" dirty="0"/>
              <a:t>A class is Blueprint / Template</a:t>
            </a:r>
          </a:p>
          <a:p>
            <a:pPr marL="0" indent="0">
              <a:buNone/>
            </a:pPr>
            <a:endParaRPr lang="en" dirty="0"/>
          </a:p>
          <a:p>
            <a:pPr marL="342900"/>
            <a:r>
              <a:rPr lang="en" dirty="0"/>
              <a:t>It is created with the help of Keyword “class”</a:t>
            </a: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60027" y="681513"/>
            <a:ext cx="4786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1"/>
                </a:solidFill>
              </a:rPr>
              <a:t>Main Method</a:t>
            </a:r>
            <a:endParaRPr sz="58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799" y="2259140"/>
            <a:ext cx="4275491" cy="18590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" dirty="0"/>
              <a:t>Method is a collection of statements (one or more statements)</a:t>
            </a:r>
          </a:p>
          <a:p>
            <a:pPr marL="342900"/>
            <a:r>
              <a:rPr lang="en" dirty="0"/>
              <a:t>Main is special method that is the starting point of </a:t>
            </a:r>
            <a:r>
              <a:rPr lang="en"/>
              <a:t>program exection</a:t>
            </a:r>
            <a:endParaRPr lang="en"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2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 in Java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331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200400" cy="6403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What is Data</a:t>
            </a:r>
            <a:endParaRPr sz="3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88EAC49-9F17-E62C-2C2E-6ACE3F4A0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68" y="0"/>
            <a:ext cx="536283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95;p17">
            <a:extLst>
              <a:ext uri="{FF2B5EF4-FFF2-40B4-BE49-F238E27FC236}">
                <a16:creationId xmlns:a16="http://schemas.microsoft.com/office/drawing/2014/main" id="{F5DD047E-391C-1DF9-D89D-506FBEA689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3632" y="1322173"/>
            <a:ext cx="3138617" cy="33144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Song that you listen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Movie / Video that you watch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Program that you write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dirty="0"/>
              <a:t>In the world of Programming everything is Data – 0’s and 1’s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049338" cy="8037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Primitive and Non-Primitive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4D0388-52E8-04BD-323E-F5563E390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519881"/>
            <a:ext cx="8049338" cy="33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835546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220</Words>
  <Application>Microsoft Office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Barlow Light</vt:lpstr>
      <vt:lpstr>Arial</vt:lpstr>
      <vt:lpstr>Raleway SemiBold</vt:lpstr>
      <vt:lpstr>Gaoler template</vt:lpstr>
      <vt:lpstr>“Hello World” in Java !!!</vt:lpstr>
      <vt:lpstr>Keywords, Access Specifier etc.</vt:lpstr>
      <vt:lpstr>Main Method in Java</vt:lpstr>
      <vt:lpstr>Class</vt:lpstr>
      <vt:lpstr>Main Method</vt:lpstr>
      <vt:lpstr>Data Types in Java</vt:lpstr>
      <vt:lpstr>What is Data</vt:lpstr>
      <vt:lpstr>Primitive and Non-Primitive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Naresh Chaurasia</cp:lastModifiedBy>
  <cp:revision>44</cp:revision>
  <dcterms:modified xsi:type="dcterms:W3CDTF">2022-06-22T09:14:55Z</dcterms:modified>
</cp:coreProperties>
</file>