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3852-3B8B-431C-BCA1-28C209BC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08DB-0581-49F4-8033-03A2E3C39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432F-1910-42DF-850E-4CFCB4B7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DE09-5837-46EB-A28C-49F8F22A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A1F7-D357-42AF-8B71-014801FB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8316-F145-442E-8B00-C5DA811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BC13-1CC2-4321-8744-26E4D138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C878-81FB-4B6C-963D-D55C135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427B-ACB9-4318-AC00-59D3E95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F33C-3680-4FC1-BFE7-417D95DB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919CE-02AF-4FA7-B1C4-0566CAC1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D746-9413-4AC5-8D4D-6DBA8864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7FF3-9EE3-4062-A124-E59BE7C2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E5F3-F2A2-42C2-B5E3-0D1F72C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29B7-0C89-4874-B1E2-858C3716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D8F0-21C8-4BA8-83E9-40D69B91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CF32-558C-4B14-AF52-40E7D2A2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63A3-1A3E-427F-B29B-052353F8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0E95-EF1B-4F13-A080-ACB9B7FB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2162-5CA1-4306-869B-57036132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2625-4923-482C-B507-FAC31E0F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A0DF-A2F0-4039-99B3-75A5C94D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6365-12CA-4A2C-9583-EF0F94B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F288-C6F4-4F5A-B6BB-097A0DAA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B31D-4B14-47CD-B829-10E66E7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906-3395-430B-8E25-BDF34EC9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FDDC-75AF-4E00-8D84-FF4D0EF6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F0537-C768-45FC-AC42-65CC43F5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2872-7B12-4943-B620-BA66E98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0EC9-98B8-4A03-A43A-623734ED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B6003-A2EF-4E52-8F64-4D7EEE8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98A2-C677-48A1-93AC-A5C8A4A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0231-D3C0-42B0-AE03-B1E76E11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EB9A-372F-4498-BC4B-5FD83C6C9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7F779-B0BB-4249-8D91-5E8AF2D3B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E1F85-6A51-47CC-9829-6BC36FD9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27-A670-47A6-88E7-B8365A2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E9443-24F6-4A29-9514-395AB53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F4C4A-B7B4-4D43-88A1-50D585C0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81A7-5788-417C-98A5-52893503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9159-553B-41C7-A5F8-AAB93C32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303B6-D692-41AF-AB3A-B4E6F7E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4ECC3-B0DF-4621-BDB0-2BF8F14D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8BF4A-50C7-4E34-9D84-D2574DB0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5B96-E696-4153-8FC6-A343BB7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0EEA-C20F-4F95-8702-C3684C4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0BB0-9A32-4A70-8D1C-43417D97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D1A-FEF5-4308-AD6D-3AD642D7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46DE-C471-43A7-B7EA-4BE9C285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C4D47-9E30-4D4F-8666-F8E419B8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6FA3-0A93-4CF4-B73A-8788DFD8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4C54-96E6-489A-8088-9C6FB4DA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14C8-BC30-488A-9F23-2D68D2BB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F984D-2AE1-472A-90F2-0129134D9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F714D-637D-4284-AAD9-7E37FBF4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105A-1B0F-482E-B830-071689AB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F942-060E-4721-9BA7-5593CF6D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9E47-5738-433D-BD89-7CD03C97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C5FD8-342B-43B9-B4A6-FBF1EBC6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04E0-1D1E-4D46-9FB9-E7FAA80AE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9F51-873B-4FD0-B84C-38D117F0B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4A20-B43A-4B98-85B1-0ED761D5DD50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8426-BA07-4FFD-9EF5-458AB279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33DD-1D70-47DF-B273-1F05BBBC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5C78-3BED-4F05-BD1A-7F13ABFB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CEC-2D7C-4EEC-85FE-C30EA67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1320-6104-4845-8E4D-006DCBBD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C2A0-8FF6-447A-B5C1-B3D259E7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28" y="395785"/>
            <a:ext cx="11013743" cy="1096202"/>
          </a:xfrm>
        </p:spPr>
        <p:txBody>
          <a:bodyPr>
            <a:normAutofit/>
          </a:bodyPr>
          <a:lstStyle/>
          <a:p>
            <a:r>
              <a:rPr lang="en-US" dirty="0"/>
              <a:t>CEREBRAL VASCULAR TERRITORIES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F160-9F38-42B3-A31B-6016E8A0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642" y="1491987"/>
            <a:ext cx="8786883" cy="518615"/>
          </a:xfrm>
        </p:spPr>
        <p:txBody>
          <a:bodyPr/>
          <a:lstStyle/>
          <a:p>
            <a:r>
              <a:rPr lang="en-US" dirty="0"/>
              <a:t>CIRCLE OF WILLIS ( COW)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27562-BCC7-4216-8D2F-D9955B73C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72" y="2051545"/>
            <a:ext cx="8464186" cy="48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5AA2-EB08-48CE-96C6-1464F35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Vascular territories of the cerebral hemisphere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C7C79A-9925-49F5-8649-42EE2C51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393825"/>
            <a:ext cx="6993468" cy="4649682"/>
          </a:xfrm>
        </p:spPr>
      </p:pic>
    </p:spTree>
    <p:extLst>
      <p:ext uri="{BB962C8B-B14F-4D97-AF65-F5344CB8AC3E}">
        <p14:creationId xmlns:p14="http://schemas.microsoft.com/office/powerpoint/2010/main" val="26652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E9719D60-E399-4AC0-818B-4014D4AC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7325"/>
            <a:ext cx="5303771" cy="400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Anterior Cerebral Artery ( with its branches)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Recurrent artery of </a:t>
            </a:r>
            <a:r>
              <a:rPr lang="en-US" sz="1400" dirty="0" err="1"/>
              <a:t>Heubner</a:t>
            </a:r>
            <a:r>
              <a:rPr lang="en-US" sz="1400" dirty="0"/>
              <a:t>: typically arises from the area of A1/A2 junction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Medial orbitofrontal artery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Frontopolar artery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 err="1"/>
              <a:t>Callosomarginal</a:t>
            </a:r>
            <a:r>
              <a:rPr lang="en-US" sz="1400" dirty="0"/>
              <a:t>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000" dirty="0"/>
              <a:t>Internal frontal branches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800" dirty="0"/>
              <a:t>Anterior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800" dirty="0"/>
              <a:t>Middle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800" dirty="0"/>
              <a:t>Posterior</a:t>
            </a:r>
          </a:p>
          <a:p>
            <a:pPr marL="1314450" lvl="2" indent="-400050">
              <a:buFont typeface="+mj-lt"/>
              <a:buAutoNum type="romanLcPeriod" startAt="2"/>
            </a:pPr>
            <a:r>
              <a:rPr lang="en-US" sz="1000" dirty="0"/>
              <a:t>Paracentral artery</a:t>
            </a:r>
          </a:p>
          <a:p>
            <a:pPr marL="800100" lvl="1" indent="-342900">
              <a:buFont typeface="+mj-lt"/>
              <a:buAutoNum type="alphaLcParenR" startAt="5"/>
            </a:pPr>
            <a:r>
              <a:rPr lang="en-US" sz="1400" dirty="0"/>
              <a:t>Pericallosal artery (continuation of ACA)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Superior internal parietal (</a:t>
            </a:r>
            <a:r>
              <a:rPr lang="en-US" sz="1000" dirty="0" err="1"/>
              <a:t>precuneate</a:t>
            </a:r>
            <a:r>
              <a:rPr lang="en-US" sz="1000" dirty="0"/>
              <a:t>) artery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Inferior internal parietal artery </a:t>
            </a:r>
          </a:p>
          <a:p>
            <a:pPr marL="1428750" lvl="2" indent="-514350">
              <a:buFont typeface="+mj-lt"/>
              <a:buAutoNum type="alphaLcParenR"/>
            </a:pPr>
            <a:endParaRPr lang="en-US" sz="10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7D9-8117-4102-97A6-99035D4E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71" y="673020"/>
            <a:ext cx="6075135" cy="4419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2052D-508A-4D04-A9D1-984C891F7D61}"/>
              </a:ext>
            </a:extLst>
          </p:cNvPr>
          <p:cNvSpPr txBox="1"/>
          <p:nvPr/>
        </p:nvSpPr>
        <p:spPr>
          <a:xfrm>
            <a:off x="3519421" y="303688"/>
            <a:ext cx="486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ANTERIOR CIRCULATION</a:t>
            </a:r>
          </a:p>
        </p:txBody>
      </p:sp>
    </p:spTree>
    <p:extLst>
      <p:ext uri="{BB962C8B-B14F-4D97-AF65-F5344CB8AC3E}">
        <p14:creationId xmlns:p14="http://schemas.microsoft.com/office/powerpoint/2010/main" val="21739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8E77DF2D-3145-4188-829A-3E2BE43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682625"/>
            <a:ext cx="5448300" cy="450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2. Middle  Cerebral Artery (with its branches)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Medial and lateral </a:t>
            </a:r>
            <a:r>
              <a:rPr lang="en-US" sz="1400" dirty="0" err="1"/>
              <a:t>lenticulosriate</a:t>
            </a:r>
            <a:r>
              <a:rPr lang="en-US" sz="1400" dirty="0"/>
              <a:t> </a:t>
            </a:r>
            <a:r>
              <a:rPr lang="en-US" sz="1400" dirty="0" err="1"/>
              <a:t>arteris</a:t>
            </a: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Anterior temporal artery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Posterior  temporal artery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Lateral orbitofrontal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Ascending frontal ( candelabra)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Precentral ( </a:t>
            </a:r>
            <a:r>
              <a:rPr lang="en-US" sz="1400" dirty="0" err="1"/>
              <a:t>Prerolandic</a:t>
            </a:r>
            <a:r>
              <a:rPr lang="en-US" sz="1400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Central ( Rolandic)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Anterior parietal ( </a:t>
            </a:r>
            <a:r>
              <a:rPr lang="en-US" sz="1400" dirty="0" err="1"/>
              <a:t>Postrolandic</a:t>
            </a:r>
            <a:r>
              <a:rPr lang="en-US" sz="1400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Posterior parietal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Angular</a:t>
            </a:r>
          </a:p>
          <a:p>
            <a:pPr marL="971550" lvl="1" indent="-514350">
              <a:buFont typeface="+mj-lt"/>
              <a:buAutoNum type="alphaLcParenR"/>
            </a:pP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3D1B2-9C50-4B12-8F16-64FBFAE3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2625"/>
            <a:ext cx="5858036" cy="45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2BD25-7514-4A00-83DE-7BF1E4F0D7AB}"/>
              </a:ext>
            </a:extLst>
          </p:cNvPr>
          <p:cNvSpPr txBox="1"/>
          <p:nvPr/>
        </p:nvSpPr>
        <p:spPr>
          <a:xfrm>
            <a:off x="3519421" y="303688"/>
            <a:ext cx="486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POSTERIOR CIRCULATION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8A742C-BDA9-464B-A540-0BF3A497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7325"/>
            <a:ext cx="4511238" cy="329247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Posterior Cerebral Artery (PCA)</a:t>
            </a:r>
          </a:p>
          <a:p>
            <a:pPr marL="0" indent="0">
              <a:buNone/>
            </a:pPr>
            <a:r>
              <a:rPr lang="en-US" sz="1800" dirty="0"/>
              <a:t>Posterior communicating artery</a:t>
            </a:r>
          </a:p>
          <a:p>
            <a:pPr marL="0" indent="0">
              <a:buNone/>
            </a:pPr>
            <a:r>
              <a:rPr lang="en-US" sz="1800" dirty="0"/>
              <a:t>Medial and lateral posterior choroidal arteries</a:t>
            </a:r>
          </a:p>
          <a:p>
            <a:pPr marL="0" indent="0">
              <a:buNone/>
            </a:pPr>
            <a:r>
              <a:rPr lang="en-US" sz="1800" dirty="0"/>
              <a:t>Calcarine artery</a:t>
            </a:r>
          </a:p>
          <a:p>
            <a:pPr marL="342900" indent="-342900">
              <a:buAutoNum type="arabicPeriod"/>
            </a:pPr>
            <a:r>
              <a:rPr lang="en-US" sz="1800" dirty="0"/>
              <a:t>Basilar Artery</a:t>
            </a:r>
          </a:p>
          <a:p>
            <a:pPr marL="342900" indent="-342900">
              <a:buAutoNum type="arabicPeriod"/>
            </a:pPr>
            <a:r>
              <a:rPr lang="en-US" sz="1800" dirty="0"/>
              <a:t>Superior Cerebellar Artery (SCA)</a:t>
            </a:r>
          </a:p>
          <a:p>
            <a:pPr marL="342900" indent="-342900">
              <a:buAutoNum type="arabicPeriod"/>
            </a:pPr>
            <a:r>
              <a:rPr lang="en-US" sz="1800" dirty="0"/>
              <a:t>Anterior Inferior Cerebellar Artery (AICA)</a:t>
            </a:r>
          </a:p>
          <a:p>
            <a:pPr marL="342900" indent="-342900">
              <a:buAutoNum type="arabicPeriod"/>
            </a:pPr>
            <a:r>
              <a:rPr lang="en-US" sz="1800" dirty="0"/>
              <a:t>Posterior Inferior Cerebellar Artery (PICA)</a:t>
            </a:r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E2B78-98C8-4141-B681-8BE3A2686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38" y="934243"/>
            <a:ext cx="6810812" cy="49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CEREBRAL VASCULAR TERRITORIES</vt:lpstr>
      <vt:lpstr>Vascular territories of the cerebral hemisphere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CEREBRAL VASCULAR TERRITORIES</dc:title>
  <dc:creator>Naresh Khasu</dc:creator>
  <cp:lastModifiedBy>Naresh Khasu</cp:lastModifiedBy>
  <cp:revision>13</cp:revision>
  <dcterms:created xsi:type="dcterms:W3CDTF">2020-01-19T13:44:17Z</dcterms:created>
  <dcterms:modified xsi:type="dcterms:W3CDTF">2020-01-19T16:47:02Z</dcterms:modified>
</cp:coreProperties>
</file>