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13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83A3B1-21E8-402D-BECF-CD03BA0BD7C3}"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6FB1BEA8-AC16-429C-8195-0D660C6F7B81}">
      <dgm:prSet/>
      <dgm:spPr/>
      <dgm:t>
        <a:bodyPr/>
        <a:lstStyle/>
        <a:p>
          <a:pPr>
            <a:lnSpc>
              <a:spcPct val="100000"/>
            </a:lnSpc>
          </a:pPr>
          <a:r>
            <a:rPr lang="en-US"/>
            <a:t>First opened in 1997, located in Downtown Dayton</a:t>
          </a:r>
        </a:p>
      </dgm:t>
    </dgm:pt>
    <dgm:pt modelId="{BAB1D784-431C-40F2-AE37-44D1210A133D}" type="parTrans" cxnId="{81E49E30-FFC8-466C-AC63-0AC795B9C5F8}">
      <dgm:prSet/>
      <dgm:spPr/>
      <dgm:t>
        <a:bodyPr/>
        <a:lstStyle/>
        <a:p>
          <a:endParaRPr lang="en-US"/>
        </a:p>
      </dgm:t>
    </dgm:pt>
    <dgm:pt modelId="{818C9220-92D2-49F8-9669-0893388E0996}" type="sibTrans" cxnId="{81E49E30-FFC8-466C-AC63-0AC795B9C5F8}">
      <dgm:prSet/>
      <dgm:spPr/>
      <dgm:t>
        <a:bodyPr/>
        <a:lstStyle/>
        <a:p>
          <a:endParaRPr lang="en-US"/>
        </a:p>
      </dgm:t>
    </dgm:pt>
    <dgm:pt modelId="{EC447C7F-BD96-4128-85FE-2B474CD915E3}">
      <dgm:prSet/>
      <dgm:spPr/>
      <dgm:t>
        <a:bodyPr/>
        <a:lstStyle/>
        <a:p>
          <a:pPr>
            <a:lnSpc>
              <a:spcPct val="100000"/>
            </a:lnSpc>
          </a:pPr>
          <a:r>
            <a:rPr lang="en-US"/>
            <a:t>The store is run and operated by a father-son partnership</a:t>
          </a:r>
        </a:p>
      </dgm:t>
    </dgm:pt>
    <dgm:pt modelId="{B3F065C4-A46E-48DD-99D8-8DAE65291BFD}" type="parTrans" cxnId="{865B2F96-14BE-4A9A-B042-30BC4FE357A8}">
      <dgm:prSet/>
      <dgm:spPr/>
      <dgm:t>
        <a:bodyPr/>
        <a:lstStyle/>
        <a:p>
          <a:endParaRPr lang="en-US"/>
        </a:p>
      </dgm:t>
    </dgm:pt>
    <dgm:pt modelId="{E13F7AF2-9046-4826-ABF9-C2500DFC8D5E}" type="sibTrans" cxnId="{865B2F96-14BE-4A9A-B042-30BC4FE357A8}">
      <dgm:prSet/>
      <dgm:spPr/>
      <dgm:t>
        <a:bodyPr/>
        <a:lstStyle/>
        <a:p>
          <a:endParaRPr lang="en-US"/>
        </a:p>
      </dgm:t>
    </dgm:pt>
    <dgm:pt modelId="{0F2A99FD-8215-405E-BD73-C02147C01DFE}">
      <dgm:prSet/>
      <dgm:spPr/>
      <dgm:t>
        <a:bodyPr/>
        <a:lstStyle/>
        <a:p>
          <a:pPr>
            <a:lnSpc>
              <a:spcPct val="100000"/>
            </a:lnSpc>
          </a:pPr>
          <a:r>
            <a:rPr lang="en-US"/>
            <a:t>It’s a business providing groceries and home necessities</a:t>
          </a:r>
        </a:p>
      </dgm:t>
    </dgm:pt>
    <dgm:pt modelId="{036334A8-5974-4B41-91E7-F2BCA17819DC}" type="parTrans" cxnId="{E45BE470-ABA4-4576-A6EE-6368FFA0D915}">
      <dgm:prSet/>
      <dgm:spPr/>
      <dgm:t>
        <a:bodyPr/>
        <a:lstStyle/>
        <a:p>
          <a:endParaRPr lang="en-US"/>
        </a:p>
      </dgm:t>
    </dgm:pt>
    <dgm:pt modelId="{5FA3388A-8833-49B0-AE59-1E127DD62793}" type="sibTrans" cxnId="{E45BE470-ABA4-4576-A6EE-6368FFA0D915}">
      <dgm:prSet/>
      <dgm:spPr/>
      <dgm:t>
        <a:bodyPr/>
        <a:lstStyle/>
        <a:p>
          <a:endParaRPr lang="en-US"/>
        </a:p>
      </dgm:t>
    </dgm:pt>
    <dgm:pt modelId="{E46CAF31-D36E-41E9-96FA-97ABBDB52DE1}" type="pres">
      <dgm:prSet presAssocID="{9E83A3B1-21E8-402D-BECF-CD03BA0BD7C3}" presName="root" presStyleCnt="0">
        <dgm:presLayoutVars>
          <dgm:dir/>
          <dgm:resizeHandles val="exact"/>
        </dgm:presLayoutVars>
      </dgm:prSet>
      <dgm:spPr/>
    </dgm:pt>
    <dgm:pt modelId="{51AC3019-B346-4B7B-ACF8-D29AEE7D7A8F}" type="pres">
      <dgm:prSet presAssocID="{6FB1BEA8-AC16-429C-8195-0D660C6F7B81}" presName="compNode" presStyleCnt="0"/>
      <dgm:spPr/>
    </dgm:pt>
    <dgm:pt modelId="{BD3B5956-36FB-48F8-9099-8EDB4038420C}" type="pres">
      <dgm:prSet presAssocID="{6FB1BEA8-AC16-429C-8195-0D660C6F7B81}" presName="bgRect" presStyleLbl="bgShp" presStyleIdx="0" presStyleCnt="3"/>
      <dgm:spPr/>
    </dgm:pt>
    <dgm:pt modelId="{C196767E-D86E-48EF-AF39-1376A2C36955}" type="pres">
      <dgm:prSet presAssocID="{6FB1BEA8-AC16-429C-8195-0D660C6F7B8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3392D56A-730B-438C-A760-96AD26179282}" type="pres">
      <dgm:prSet presAssocID="{6FB1BEA8-AC16-429C-8195-0D660C6F7B81}" presName="spaceRect" presStyleCnt="0"/>
      <dgm:spPr/>
    </dgm:pt>
    <dgm:pt modelId="{0F0F3FD0-0CC8-41D3-AAF5-76F4B81CCC23}" type="pres">
      <dgm:prSet presAssocID="{6FB1BEA8-AC16-429C-8195-0D660C6F7B81}" presName="parTx" presStyleLbl="revTx" presStyleIdx="0" presStyleCnt="3">
        <dgm:presLayoutVars>
          <dgm:chMax val="0"/>
          <dgm:chPref val="0"/>
        </dgm:presLayoutVars>
      </dgm:prSet>
      <dgm:spPr/>
    </dgm:pt>
    <dgm:pt modelId="{39038686-2EC1-4E38-9059-03A50E873BDE}" type="pres">
      <dgm:prSet presAssocID="{818C9220-92D2-49F8-9669-0893388E0996}" presName="sibTrans" presStyleCnt="0"/>
      <dgm:spPr/>
    </dgm:pt>
    <dgm:pt modelId="{BD148F77-EA14-47E7-985B-61E3753A8B69}" type="pres">
      <dgm:prSet presAssocID="{EC447C7F-BD96-4128-85FE-2B474CD915E3}" presName="compNode" presStyleCnt="0"/>
      <dgm:spPr/>
    </dgm:pt>
    <dgm:pt modelId="{746EB2B6-2DE7-4ADE-8C24-4C7D7C9D18A0}" type="pres">
      <dgm:prSet presAssocID="{EC447C7F-BD96-4128-85FE-2B474CD915E3}" presName="bgRect" presStyleLbl="bgShp" presStyleIdx="1" presStyleCnt="3"/>
      <dgm:spPr/>
    </dgm:pt>
    <dgm:pt modelId="{5D0EFED7-C47F-40C2-AFB0-805314B88D7D}" type="pres">
      <dgm:prSet presAssocID="{EC447C7F-BD96-4128-85FE-2B474CD915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re"/>
        </a:ext>
      </dgm:extLst>
    </dgm:pt>
    <dgm:pt modelId="{9316D0F5-8581-4AE2-8F44-C96F41CB76E3}" type="pres">
      <dgm:prSet presAssocID="{EC447C7F-BD96-4128-85FE-2B474CD915E3}" presName="spaceRect" presStyleCnt="0"/>
      <dgm:spPr/>
    </dgm:pt>
    <dgm:pt modelId="{7C0E7E0D-39CC-4CEC-9B10-3DBD617877E8}" type="pres">
      <dgm:prSet presAssocID="{EC447C7F-BD96-4128-85FE-2B474CD915E3}" presName="parTx" presStyleLbl="revTx" presStyleIdx="1" presStyleCnt="3">
        <dgm:presLayoutVars>
          <dgm:chMax val="0"/>
          <dgm:chPref val="0"/>
        </dgm:presLayoutVars>
      </dgm:prSet>
      <dgm:spPr/>
    </dgm:pt>
    <dgm:pt modelId="{77B05106-62AF-4816-A643-490DC46C3718}" type="pres">
      <dgm:prSet presAssocID="{E13F7AF2-9046-4826-ABF9-C2500DFC8D5E}" presName="sibTrans" presStyleCnt="0"/>
      <dgm:spPr/>
    </dgm:pt>
    <dgm:pt modelId="{5BD26869-B336-4E63-B854-F65F1396305C}" type="pres">
      <dgm:prSet presAssocID="{0F2A99FD-8215-405E-BD73-C02147C01DFE}" presName="compNode" presStyleCnt="0"/>
      <dgm:spPr/>
    </dgm:pt>
    <dgm:pt modelId="{D9AE2397-4087-443D-83E4-D5A9ECDA180D}" type="pres">
      <dgm:prSet presAssocID="{0F2A99FD-8215-405E-BD73-C02147C01DFE}" presName="bgRect" presStyleLbl="bgShp" presStyleIdx="2" presStyleCnt="3"/>
      <dgm:spPr/>
    </dgm:pt>
    <dgm:pt modelId="{9D4E4705-7FB5-4766-A9BA-B85FA811DE4B}" type="pres">
      <dgm:prSet presAssocID="{0F2A99FD-8215-405E-BD73-C02147C01DF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opping cart"/>
        </a:ext>
      </dgm:extLst>
    </dgm:pt>
    <dgm:pt modelId="{B0FD0DE5-C484-46D4-BE58-C2F9C49098BE}" type="pres">
      <dgm:prSet presAssocID="{0F2A99FD-8215-405E-BD73-C02147C01DFE}" presName="spaceRect" presStyleCnt="0"/>
      <dgm:spPr/>
    </dgm:pt>
    <dgm:pt modelId="{CAA4DEE6-62EC-4E5B-8757-CC7998F6E919}" type="pres">
      <dgm:prSet presAssocID="{0F2A99FD-8215-405E-BD73-C02147C01DFE}" presName="parTx" presStyleLbl="revTx" presStyleIdx="2" presStyleCnt="3">
        <dgm:presLayoutVars>
          <dgm:chMax val="0"/>
          <dgm:chPref val="0"/>
        </dgm:presLayoutVars>
      </dgm:prSet>
      <dgm:spPr/>
    </dgm:pt>
  </dgm:ptLst>
  <dgm:cxnLst>
    <dgm:cxn modelId="{B77D6D1A-FBC5-4527-A9E7-CCD84742BA02}" type="presOf" srcId="{6FB1BEA8-AC16-429C-8195-0D660C6F7B81}" destId="{0F0F3FD0-0CC8-41D3-AAF5-76F4B81CCC23}" srcOrd="0" destOrd="0" presId="urn:microsoft.com/office/officeart/2018/2/layout/IconVerticalSolidList"/>
    <dgm:cxn modelId="{81E49E30-FFC8-466C-AC63-0AC795B9C5F8}" srcId="{9E83A3B1-21E8-402D-BECF-CD03BA0BD7C3}" destId="{6FB1BEA8-AC16-429C-8195-0D660C6F7B81}" srcOrd="0" destOrd="0" parTransId="{BAB1D784-431C-40F2-AE37-44D1210A133D}" sibTransId="{818C9220-92D2-49F8-9669-0893388E0996}"/>
    <dgm:cxn modelId="{E45BE470-ABA4-4576-A6EE-6368FFA0D915}" srcId="{9E83A3B1-21E8-402D-BECF-CD03BA0BD7C3}" destId="{0F2A99FD-8215-405E-BD73-C02147C01DFE}" srcOrd="2" destOrd="0" parTransId="{036334A8-5974-4B41-91E7-F2BCA17819DC}" sibTransId="{5FA3388A-8833-49B0-AE59-1E127DD62793}"/>
    <dgm:cxn modelId="{7C19777A-4BF5-4CA4-A734-AD1EB8E0ABA3}" type="presOf" srcId="{EC447C7F-BD96-4128-85FE-2B474CD915E3}" destId="{7C0E7E0D-39CC-4CEC-9B10-3DBD617877E8}" srcOrd="0" destOrd="0" presId="urn:microsoft.com/office/officeart/2018/2/layout/IconVerticalSolidList"/>
    <dgm:cxn modelId="{05CAD789-1D20-489A-8C00-F902C242610B}" type="presOf" srcId="{9E83A3B1-21E8-402D-BECF-CD03BA0BD7C3}" destId="{E46CAF31-D36E-41E9-96FA-97ABBDB52DE1}" srcOrd="0" destOrd="0" presId="urn:microsoft.com/office/officeart/2018/2/layout/IconVerticalSolidList"/>
    <dgm:cxn modelId="{865B2F96-14BE-4A9A-B042-30BC4FE357A8}" srcId="{9E83A3B1-21E8-402D-BECF-CD03BA0BD7C3}" destId="{EC447C7F-BD96-4128-85FE-2B474CD915E3}" srcOrd="1" destOrd="0" parTransId="{B3F065C4-A46E-48DD-99D8-8DAE65291BFD}" sibTransId="{E13F7AF2-9046-4826-ABF9-C2500DFC8D5E}"/>
    <dgm:cxn modelId="{6F8BD6E3-84E0-434A-A991-03A61D71A20A}" type="presOf" srcId="{0F2A99FD-8215-405E-BD73-C02147C01DFE}" destId="{CAA4DEE6-62EC-4E5B-8757-CC7998F6E919}" srcOrd="0" destOrd="0" presId="urn:microsoft.com/office/officeart/2018/2/layout/IconVerticalSolidList"/>
    <dgm:cxn modelId="{643C8BAF-C5A6-471A-8176-CFC916AA53DB}" type="presParOf" srcId="{E46CAF31-D36E-41E9-96FA-97ABBDB52DE1}" destId="{51AC3019-B346-4B7B-ACF8-D29AEE7D7A8F}" srcOrd="0" destOrd="0" presId="urn:microsoft.com/office/officeart/2018/2/layout/IconVerticalSolidList"/>
    <dgm:cxn modelId="{7FB0DE7F-7738-47CB-B7D8-8CE2EA8EE29F}" type="presParOf" srcId="{51AC3019-B346-4B7B-ACF8-D29AEE7D7A8F}" destId="{BD3B5956-36FB-48F8-9099-8EDB4038420C}" srcOrd="0" destOrd="0" presId="urn:microsoft.com/office/officeart/2018/2/layout/IconVerticalSolidList"/>
    <dgm:cxn modelId="{114088C2-567B-483B-9DFD-A412A3AB8109}" type="presParOf" srcId="{51AC3019-B346-4B7B-ACF8-D29AEE7D7A8F}" destId="{C196767E-D86E-48EF-AF39-1376A2C36955}" srcOrd="1" destOrd="0" presId="urn:microsoft.com/office/officeart/2018/2/layout/IconVerticalSolidList"/>
    <dgm:cxn modelId="{504DD4C3-8F5E-4A7E-A524-AE7DEA8AFC76}" type="presParOf" srcId="{51AC3019-B346-4B7B-ACF8-D29AEE7D7A8F}" destId="{3392D56A-730B-438C-A760-96AD26179282}" srcOrd="2" destOrd="0" presId="urn:microsoft.com/office/officeart/2018/2/layout/IconVerticalSolidList"/>
    <dgm:cxn modelId="{FCB3DD3E-4BDF-4D2D-9C66-0925E588F7C5}" type="presParOf" srcId="{51AC3019-B346-4B7B-ACF8-D29AEE7D7A8F}" destId="{0F0F3FD0-0CC8-41D3-AAF5-76F4B81CCC23}" srcOrd="3" destOrd="0" presId="urn:microsoft.com/office/officeart/2018/2/layout/IconVerticalSolidList"/>
    <dgm:cxn modelId="{6E7D656E-7D7A-4AB9-B263-CB144A87B05D}" type="presParOf" srcId="{E46CAF31-D36E-41E9-96FA-97ABBDB52DE1}" destId="{39038686-2EC1-4E38-9059-03A50E873BDE}" srcOrd="1" destOrd="0" presId="urn:microsoft.com/office/officeart/2018/2/layout/IconVerticalSolidList"/>
    <dgm:cxn modelId="{AACC36E2-D0F8-4754-B24C-69B42046440C}" type="presParOf" srcId="{E46CAF31-D36E-41E9-96FA-97ABBDB52DE1}" destId="{BD148F77-EA14-47E7-985B-61E3753A8B69}" srcOrd="2" destOrd="0" presId="urn:microsoft.com/office/officeart/2018/2/layout/IconVerticalSolidList"/>
    <dgm:cxn modelId="{A224F739-1D23-4A78-A97D-28D2B4DD933E}" type="presParOf" srcId="{BD148F77-EA14-47E7-985B-61E3753A8B69}" destId="{746EB2B6-2DE7-4ADE-8C24-4C7D7C9D18A0}" srcOrd="0" destOrd="0" presId="urn:microsoft.com/office/officeart/2018/2/layout/IconVerticalSolidList"/>
    <dgm:cxn modelId="{E2045430-FC44-444E-867D-0EB1F07360B4}" type="presParOf" srcId="{BD148F77-EA14-47E7-985B-61E3753A8B69}" destId="{5D0EFED7-C47F-40C2-AFB0-805314B88D7D}" srcOrd="1" destOrd="0" presId="urn:microsoft.com/office/officeart/2018/2/layout/IconVerticalSolidList"/>
    <dgm:cxn modelId="{12A85283-F544-49E6-BCF1-0393AEF2DC03}" type="presParOf" srcId="{BD148F77-EA14-47E7-985B-61E3753A8B69}" destId="{9316D0F5-8581-4AE2-8F44-C96F41CB76E3}" srcOrd="2" destOrd="0" presId="urn:microsoft.com/office/officeart/2018/2/layout/IconVerticalSolidList"/>
    <dgm:cxn modelId="{9EFEFAC4-DC45-4C73-8291-513AF5B8873C}" type="presParOf" srcId="{BD148F77-EA14-47E7-985B-61E3753A8B69}" destId="{7C0E7E0D-39CC-4CEC-9B10-3DBD617877E8}" srcOrd="3" destOrd="0" presId="urn:microsoft.com/office/officeart/2018/2/layout/IconVerticalSolidList"/>
    <dgm:cxn modelId="{C0339E57-3EAF-4C10-9D9E-B3B2556F2E71}" type="presParOf" srcId="{E46CAF31-D36E-41E9-96FA-97ABBDB52DE1}" destId="{77B05106-62AF-4816-A643-490DC46C3718}" srcOrd="3" destOrd="0" presId="urn:microsoft.com/office/officeart/2018/2/layout/IconVerticalSolidList"/>
    <dgm:cxn modelId="{C7AC8908-6046-4D6F-A78D-8C68ACA1CF6B}" type="presParOf" srcId="{E46CAF31-D36E-41E9-96FA-97ABBDB52DE1}" destId="{5BD26869-B336-4E63-B854-F65F1396305C}" srcOrd="4" destOrd="0" presId="urn:microsoft.com/office/officeart/2018/2/layout/IconVerticalSolidList"/>
    <dgm:cxn modelId="{A045CBE1-D1CC-422D-B83F-1A469099A101}" type="presParOf" srcId="{5BD26869-B336-4E63-B854-F65F1396305C}" destId="{D9AE2397-4087-443D-83E4-D5A9ECDA180D}" srcOrd="0" destOrd="0" presId="urn:microsoft.com/office/officeart/2018/2/layout/IconVerticalSolidList"/>
    <dgm:cxn modelId="{3B6A5F3B-ECA0-4066-9A70-91C0FC1E6DF0}" type="presParOf" srcId="{5BD26869-B336-4E63-B854-F65F1396305C}" destId="{9D4E4705-7FB5-4766-A9BA-B85FA811DE4B}" srcOrd="1" destOrd="0" presId="urn:microsoft.com/office/officeart/2018/2/layout/IconVerticalSolidList"/>
    <dgm:cxn modelId="{ACDEC9C2-3D58-48E8-B836-2F95AFBE19C9}" type="presParOf" srcId="{5BD26869-B336-4E63-B854-F65F1396305C}" destId="{B0FD0DE5-C484-46D4-BE58-C2F9C49098BE}" srcOrd="2" destOrd="0" presId="urn:microsoft.com/office/officeart/2018/2/layout/IconVerticalSolidList"/>
    <dgm:cxn modelId="{A1138265-1036-4409-82FC-B608C51483AF}" type="presParOf" srcId="{5BD26869-B336-4E63-B854-F65F1396305C}" destId="{CAA4DEE6-62EC-4E5B-8757-CC7998F6E919}"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C7F3178-38C7-4ACB-BC44-D3F8684CAE1C}"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FF05F1A8-BE13-49F0-9720-E9D57AFD0FDC}">
      <dgm:prSet/>
      <dgm:spPr/>
      <dgm:t>
        <a:bodyPr/>
        <a:lstStyle/>
        <a:p>
          <a:pPr>
            <a:lnSpc>
              <a:spcPct val="100000"/>
            </a:lnSpc>
            <a:defRPr b="1"/>
          </a:pPr>
          <a:r>
            <a:rPr lang="en-US" dirty="0"/>
            <a:t>When searching for Stop N Save via Google/Apple Maps, the photos that appear could use some refreshing</a:t>
          </a:r>
        </a:p>
      </dgm:t>
    </dgm:pt>
    <dgm:pt modelId="{76A43153-DA11-468D-AF48-5A1FB0DFC327}" type="parTrans" cxnId="{810D7356-B5E8-4912-B816-1A42F2321861}">
      <dgm:prSet/>
      <dgm:spPr/>
      <dgm:t>
        <a:bodyPr/>
        <a:lstStyle/>
        <a:p>
          <a:endParaRPr lang="en-US"/>
        </a:p>
      </dgm:t>
    </dgm:pt>
    <dgm:pt modelId="{C7655A1B-527C-42D5-B4C2-1DE94810B653}" type="sibTrans" cxnId="{810D7356-B5E8-4912-B816-1A42F2321861}">
      <dgm:prSet/>
      <dgm:spPr/>
      <dgm:t>
        <a:bodyPr/>
        <a:lstStyle/>
        <a:p>
          <a:endParaRPr lang="en-US"/>
        </a:p>
      </dgm:t>
    </dgm:pt>
    <dgm:pt modelId="{A09DB6A9-CF79-43BE-9900-84FACAA7DC2D}">
      <dgm:prSet/>
      <dgm:spPr/>
      <dgm:t>
        <a:bodyPr/>
        <a:lstStyle/>
        <a:p>
          <a:pPr>
            <a:lnSpc>
              <a:spcPct val="100000"/>
            </a:lnSpc>
            <a:defRPr b="1"/>
          </a:pPr>
          <a:r>
            <a:rPr lang="en-US"/>
            <a:t>As much as people shouldn’t judge off of appearances, it’s an unfortunate thing that we need to consider and plan for this</a:t>
          </a:r>
        </a:p>
      </dgm:t>
    </dgm:pt>
    <dgm:pt modelId="{159A4F3B-BFCA-4ABF-A39A-6B9B399364B1}" type="parTrans" cxnId="{83760CEE-BC6B-4994-BA5C-CCD8D6DCEF52}">
      <dgm:prSet/>
      <dgm:spPr/>
      <dgm:t>
        <a:bodyPr/>
        <a:lstStyle/>
        <a:p>
          <a:endParaRPr lang="en-US"/>
        </a:p>
      </dgm:t>
    </dgm:pt>
    <dgm:pt modelId="{A4B263A3-E0FD-4E43-8DAF-5A01432BEF9F}" type="sibTrans" cxnId="{83760CEE-BC6B-4994-BA5C-CCD8D6DCEF52}">
      <dgm:prSet/>
      <dgm:spPr/>
      <dgm:t>
        <a:bodyPr/>
        <a:lstStyle/>
        <a:p>
          <a:endParaRPr lang="en-US"/>
        </a:p>
      </dgm:t>
    </dgm:pt>
    <dgm:pt modelId="{361E3CF8-6BFD-42E8-B89B-EC0A03FF3EED}">
      <dgm:prSet/>
      <dgm:spPr/>
      <dgm:t>
        <a:bodyPr/>
        <a:lstStyle/>
        <a:p>
          <a:pPr>
            <a:lnSpc>
              <a:spcPct val="100000"/>
            </a:lnSpc>
            <a:defRPr b="1"/>
          </a:pPr>
          <a:r>
            <a:rPr lang="en-US"/>
            <a:t>Google released statistics on business images and stated:</a:t>
          </a:r>
        </a:p>
      </dgm:t>
    </dgm:pt>
    <dgm:pt modelId="{1C660B91-B929-455B-9892-6FFAA5FDA19B}" type="parTrans" cxnId="{E70DB783-EB40-433C-AB5C-B0FE7C317B96}">
      <dgm:prSet/>
      <dgm:spPr/>
      <dgm:t>
        <a:bodyPr/>
        <a:lstStyle/>
        <a:p>
          <a:endParaRPr lang="en-US"/>
        </a:p>
      </dgm:t>
    </dgm:pt>
    <dgm:pt modelId="{C58F79B1-DD2B-4BA8-AB16-60FE53984E39}" type="sibTrans" cxnId="{E70DB783-EB40-433C-AB5C-B0FE7C317B96}">
      <dgm:prSet/>
      <dgm:spPr/>
      <dgm:t>
        <a:bodyPr/>
        <a:lstStyle/>
        <a:p>
          <a:endParaRPr lang="en-US"/>
        </a:p>
      </dgm:t>
    </dgm:pt>
    <dgm:pt modelId="{A7F59C13-C988-4924-BC8E-244ED611023C}">
      <dgm:prSet/>
      <dgm:spPr/>
      <dgm:t>
        <a:bodyPr/>
        <a:lstStyle/>
        <a:p>
          <a:pPr>
            <a:lnSpc>
              <a:spcPct val="100000"/>
            </a:lnSpc>
          </a:pPr>
          <a:r>
            <a:rPr lang="en-US"/>
            <a:t>Businesses with quality photos receive 42% more requests for directions and 35% more website clicks</a:t>
          </a:r>
        </a:p>
      </dgm:t>
    </dgm:pt>
    <dgm:pt modelId="{EA238A29-0631-4C73-B2DE-50E0F3D163B6}" type="parTrans" cxnId="{1A0BE11C-437B-40C9-BEC8-DE48F434BDD5}">
      <dgm:prSet/>
      <dgm:spPr/>
      <dgm:t>
        <a:bodyPr/>
        <a:lstStyle/>
        <a:p>
          <a:endParaRPr lang="en-US"/>
        </a:p>
      </dgm:t>
    </dgm:pt>
    <dgm:pt modelId="{A4E48DDD-D555-4CF4-9F9A-BF64A41E78F1}" type="sibTrans" cxnId="{1A0BE11C-437B-40C9-BEC8-DE48F434BDD5}">
      <dgm:prSet/>
      <dgm:spPr/>
      <dgm:t>
        <a:bodyPr/>
        <a:lstStyle/>
        <a:p>
          <a:endParaRPr lang="en-US"/>
        </a:p>
      </dgm:t>
    </dgm:pt>
    <dgm:pt modelId="{01C7A7D9-AF62-4E06-A8A8-EE878846F64A}" type="pres">
      <dgm:prSet presAssocID="{0C7F3178-38C7-4ACB-BC44-D3F8684CAE1C}" presName="root" presStyleCnt="0">
        <dgm:presLayoutVars>
          <dgm:dir/>
          <dgm:resizeHandles val="exact"/>
        </dgm:presLayoutVars>
      </dgm:prSet>
      <dgm:spPr/>
    </dgm:pt>
    <dgm:pt modelId="{1526382D-7475-4E27-94F4-BFF1DA3AB33A}" type="pres">
      <dgm:prSet presAssocID="{FF05F1A8-BE13-49F0-9720-E9D57AFD0FDC}" presName="compNode" presStyleCnt="0"/>
      <dgm:spPr/>
    </dgm:pt>
    <dgm:pt modelId="{E9F7F80E-EE3E-44D3-9AAD-92AE4B0D5325}" type="pres">
      <dgm:prSet presAssocID="{FF05F1A8-BE13-49F0-9720-E9D57AFD0FD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pple"/>
        </a:ext>
      </dgm:extLst>
    </dgm:pt>
    <dgm:pt modelId="{EDE874DF-3CDE-459E-A9D3-328AB1132AF7}" type="pres">
      <dgm:prSet presAssocID="{FF05F1A8-BE13-49F0-9720-E9D57AFD0FDC}" presName="iconSpace" presStyleCnt="0"/>
      <dgm:spPr/>
    </dgm:pt>
    <dgm:pt modelId="{0590E779-64E3-4B0E-9079-3915F1380247}" type="pres">
      <dgm:prSet presAssocID="{FF05F1A8-BE13-49F0-9720-E9D57AFD0FDC}" presName="parTx" presStyleLbl="revTx" presStyleIdx="0" presStyleCnt="6">
        <dgm:presLayoutVars>
          <dgm:chMax val="0"/>
          <dgm:chPref val="0"/>
        </dgm:presLayoutVars>
      </dgm:prSet>
      <dgm:spPr/>
    </dgm:pt>
    <dgm:pt modelId="{3D1007E3-BB24-4E22-84D7-66A8C6DE954D}" type="pres">
      <dgm:prSet presAssocID="{FF05F1A8-BE13-49F0-9720-E9D57AFD0FDC}" presName="txSpace" presStyleCnt="0"/>
      <dgm:spPr/>
    </dgm:pt>
    <dgm:pt modelId="{12779C74-E466-47E2-AAE2-1EC4A9965B77}" type="pres">
      <dgm:prSet presAssocID="{FF05F1A8-BE13-49F0-9720-E9D57AFD0FDC}" presName="desTx" presStyleLbl="revTx" presStyleIdx="1" presStyleCnt="6">
        <dgm:presLayoutVars/>
      </dgm:prSet>
      <dgm:spPr/>
    </dgm:pt>
    <dgm:pt modelId="{EC5A531A-B64B-46FB-9469-F5663F194027}" type="pres">
      <dgm:prSet presAssocID="{C7655A1B-527C-42D5-B4C2-1DE94810B653}" presName="sibTrans" presStyleCnt="0"/>
      <dgm:spPr/>
    </dgm:pt>
    <dgm:pt modelId="{A44C97A9-8932-462B-BAE9-B9098BAC9BE3}" type="pres">
      <dgm:prSet presAssocID="{A09DB6A9-CF79-43BE-9900-84FACAA7DC2D}" presName="compNode" presStyleCnt="0"/>
      <dgm:spPr/>
    </dgm:pt>
    <dgm:pt modelId="{5DA936B3-95B2-4DF5-B312-6D83FE68A1D6}" type="pres">
      <dgm:prSet presAssocID="{A09DB6A9-CF79-43BE-9900-84FACAA7DC2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Judge"/>
        </a:ext>
      </dgm:extLst>
    </dgm:pt>
    <dgm:pt modelId="{0FB7C762-E01F-49F9-974E-D6EE4893AE02}" type="pres">
      <dgm:prSet presAssocID="{A09DB6A9-CF79-43BE-9900-84FACAA7DC2D}" presName="iconSpace" presStyleCnt="0"/>
      <dgm:spPr/>
    </dgm:pt>
    <dgm:pt modelId="{0CD70376-E213-4D20-87A1-5F51C93112AD}" type="pres">
      <dgm:prSet presAssocID="{A09DB6A9-CF79-43BE-9900-84FACAA7DC2D}" presName="parTx" presStyleLbl="revTx" presStyleIdx="2" presStyleCnt="6">
        <dgm:presLayoutVars>
          <dgm:chMax val="0"/>
          <dgm:chPref val="0"/>
        </dgm:presLayoutVars>
      </dgm:prSet>
      <dgm:spPr/>
    </dgm:pt>
    <dgm:pt modelId="{65177CBF-C372-4752-931F-C854A7470C09}" type="pres">
      <dgm:prSet presAssocID="{A09DB6A9-CF79-43BE-9900-84FACAA7DC2D}" presName="txSpace" presStyleCnt="0"/>
      <dgm:spPr/>
    </dgm:pt>
    <dgm:pt modelId="{5FF8AB1B-961D-434A-8444-91BE21EB0826}" type="pres">
      <dgm:prSet presAssocID="{A09DB6A9-CF79-43BE-9900-84FACAA7DC2D}" presName="desTx" presStyleLbl="revTx" presStyleIdx="3" presStyleCnt="6">
        <dgm:presLayoutVars/>
      </dgm:prSet>
      <dgm:spPr/>
    </dgm:pt>
    <dgm:pt modelId="{3A5EA270-1BB1-4CEF-ADFC-8313ADC30D86}" type="pres">
      <dgm:prSet presAssocID="{A4B263A3-E0FD-4E43-8DAF-5A01432BEF9F}" presName="sibTrans" presStyleCnt="0"/>
      <dgm:spPr/>
    </dgm:pt>
    <dgm:pt modelId="{062AC833-5000-4D0A-97BC-69C9344C77B3}" type="pres">
      <dgm:prSet presAssocID="{361E3CF8-6BFD-42E8-B89B-EC0A03FF3EED}" presName="compNode" presStyleCnt="0"/>
      <dgm:spPr/>
    </dgm:pt>
    <dgm:pt modelId="{C4AF4F0B-DD70-4FC8-B37E-FE2CD89F4E98}" type="pres">
      <dgm:prSet presAssocID="{361E3CF8-6BFD-42E8-B89B-EC0A03FF3EE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udience"/>
        </a:ext>
      </dgm:extLst>
    </dgm:pt>
    <dgm:pt modelId="{9A3EB7A9-0395-40B1-BC76-3214D792F02D}" type="pres">
      <dgm:prSet presAssocID="{361E3CF8-6BFD-42E8-B89B-EC0A03FF3EED}" presName="iconSpace" presStyleCnt="0"/>
      <dgm:spPr/>
    </dgm:pt>
    <dgm:pt modelId="{50811CDB-AA0C-491E-BE84-C1A3CB326AC2}" type="pres">
      <dgm:prSet presAssocID="{361E3CF8-6BFD-42E8-B89B-EC0A03FF3EED}" presName="parTx" presStyleLbl="revTx" presStyleIdx="4" presStyleCnt="6">
        <dgm:presLayoutVars>
          <dgm:chMax val="0"/>
          <dgm:chPref val="0"/>
        </dgm:presLayoutVars>
      </dgm:prSet>
      <dgm:spPr/>
    </dgm:pt>
    <dgm:pt modelId="{E597D97B-CDD7-4E13-BF54-C48A2A92344B}" type="pres">
      <dgm:prSet presAssocID="{361E3CF8-6BFD-42E8-B89B-EC0A03FF3EED}" presName="txSpace" presStyleCnt="0"/>
      <dgm:spPr/>
    </dgm:pt>
    <dgm:pt modelId="{106A4344-19C3-4870-9BED-AB1D67BA0C7C}" type="pres">
      <dgm:prSet presAssocID="{361E3CF8-6BFD-42E8-B89B-EC0A03FF3EED}" presName="desTx" presStyleLbl="revTx" presStyleIdx="5" presStyleCnt="6">
        <dgm:presLayoutVars/>
      </dgm:prSet>
      <dgm:spPr/>
    </dgm:pt>
  </dgm:ptLst>
  <dgm:cxnLst>
    <dgm:cxn modelId="{462EA813-3362-4239-BA8C-4312150E8023}" type="presOf" srcId="{A7F59C13-C988-4924-BC8E-244ED611023C}" destId="{106A4344-19C3-4870-9BED-AB1D67BA0C7C}" srcOrd="0" destOrd="0" presId="urn:microsoft.com/office/officeart/2018/2/layout/IconLabelDescriptionList"/>
    <dgm:cxn modelId="{1A0BE11C-437B-40C9-BEC8-DE48F434BDD5}" srcId="{361E3CF8-6BFD-42E8-B89B-EC0A03FF3EED}" destId="{A7F59C13-C988-4924-BC8E-244ED611023C}" srcOrd="0" destOrd="0" parTransId="{EA238A29-0631-4C73-B2DE-50E0F3D163B6}" sibTransId="{A4E48DDD-D555-4CF4-9F9A-BF64A41E78F1}"/>
    <dgm:cxn modelId="{11CA875C-852D-4E11-B699-767BD0627EB9}" type="presOf" srcId="{A09DB6A9-CF79-43BE-9900-84FACAA7DC2D}" destId="{0CD70376-E213-4D20-87A1-5F51C93112AD}" srcOrd="0" destOrd="0" presId="urn:microsoft.com/office/officeart/2018/2/layout/IconLabelDescriptionList"/>
    <dgm:cxn modelId="{810D7356-B5E8-4912-B816-1A42F2321861}" srcId="{0C7F3178-38C7-4ACB-BC44-D3F8684CAE1C}" destId="{FF05F1A8-BE13-49F0-9720-E9D57AFD0FDC}" srcOrd="0" destOrd="0" parTransId="{76A43153-DA11-468D-AF48-5A1FB0DFC327}" sibTransId="{C7655A1B-527C-42D5-B4C2-1DE94810B653}"/>
    <dgm:cxn modelId="{E70DB783-EB40-433C-AB5C-B0FE7C317B96}" srcId="{0C7F3178-38C7-4ACB-BC44-D3F8684CAE1C}" destId="{361E3CF8-6BFD-42E8-B89B-EC0A03FF3EED}" srcOrd="2" destOrd="0" parTransId="{1C660B91-B929-455B-9892-6FFAA5FDA19B}" sibTransId="{C58F79B1-DD2B-4BA8-AB16-60FE53984E39}"/>
    <dgm:cxn modelId="{71FEDDA5-CE93-49BF-A6AB-CC9ABDD5DAC0}" type="presOf" srcId="{FF05F1A8-BE13-49F0-9720-E9D57AFD0FDC}" destId="{0590E779-64E3-4B0E-9079-3915F1380247}" srcOrd="0" destOrd="0" presId="urn:microsoft.com/office/officeart/2018/2/layout/IconLabelDescriptionList"/>
    <dgm:cxn modelId="{CF2987AD-C634-4EE8-A9C6-ACD3AE6C0787}" type="presOf" srcId="{0C7F3178-38C7-4ACB-BC44-D3F8684CAE1C}" destId="{01C7A7D9-AF62-4E06-A8A8-EE878846F64A}" srcOrd="0" destOrd="0" presId="urn:microsoft.com/office/officeart/2018/2/layout/IconLabelDescriptionList"/>
    <dgm:cxn modelId="{83760CEE-BC6B-4994-BA5C-CCD8D6DCEF52}" srcId="{0C7F3178-38C7-4ACB-BC44-D3F8684CAE1C}" destId="{A09DB6A9-CF79-43BE-9900-84FACAA7DC2D}" srcOrd="1" destOrd="0" parTransId="{159A4F3B-BFCA-4ABF-A39A-6B9B399364B1}" sibTransId="{A4B263A3-E0FD-4E43-8DAF-5A01432BEF9F}"/>
    <dgm:cxn modelId="{E3E65AF8-4E25-4E54-8DDD-7920ACA3A68C}" type="presOf" srcId="{361E3CF8-6BFD-42E8-B89B-EC0A03FF3EED}" destId="{50811CDB-AA0C-491E-BE84-C1A3CB326AC2}" srcOrd="0" destOrd="0" presId="urn:microsoft.com/office/officeart/2018/2/layout/IconLabelDescriptionList"/>
    <dgm:cxn modelId="{9EDC13DA-89CE-48C8-8DA0-275725B3714E}" type="presParOf" srcId="{01C7A7D9-AF62-4E06-A8A8-EE878846F64A}" destId="{1526382D-7475-4E27-94F4-BFF1DA3AB33A}" srcOrd="0" destOrd="0" presId="urn:microsoft.com/office/officeart/2018/2/layout/IconLabelDescriptionList"/>
    <dgm:cxn modelId="{7CA2D4E0-10CF-4CDD-B06E-D4149C3BB2CE}" type="presParOf" srcId="{1526382D-7475-4E27-94F4-BFF1DA3AB33A}" destId="{E9F7F80E-EE3E-44D3-9AAD-92AE4B0D5325}" srcOrd="0" destOrd="0" presId="urn:microsoft.com/office/officeart/2018/2/layout/IconLabelDescriptionList"/>
    <dgm:cxn modelId="{F4875BB4-E780-4F40-85EB-152D57F859C3}" type="presParOf" srcId="{1526382D-7475-4E27-94F4-BFF1DA3AB33A}" destId="{EDE874DF-3CDE-459E-A9D3-328AB1132AF7}" srcOrd="1" destOrd="0" presId="urn:microsoft.com/office/officeart/2018/2/layout/IconLabelDescriptionList"/>
    <dgm:cxn modelId="{ADB64D40-78E1-4263-9210-6FDC475BDBEE}" type="presParOf" srcId="{1526382D-7475-4E27-94F4-BFF1DA3AB33A}" destId="{0590E779-64E3-4B0E-9079-3915F1380247}" srcOrd="2" destOrd="0" presId="urn:microsoft.com/office/officeart/2018/2/layout/IconLabelDescriptionList"/>
    <dgm:cxn modelId="{1F5B5393-9BEA-41A9-BB8E-CE362ED31186}" type="presParOf" srcId="{1526382D-7475-4E27-94F4-BFF1DA3AB33A}" destId="{3D1007E3-BB24-4E22-84D7-66A8C6DE954D}" srcOrd="3" destOrd="0" presId="urn:microsoft.com/office/officeart/2018/2/layout/IconLabelDescriptionList"/>
    <dgm:cxn modelId="{A4BD5278-88AB-4A2D-AE7A-417728EE1628}" type="presParOf" srcId="{1526382D-7475-4E27-94F4-BFF1DA3AB33A}" destId="{12779C74-E466-47E2-AAE2-1EC4A9965B77}" srcOrd="4" destOrd="0" presId="urn:microsoft.com/office/officeart/2018/2/layout/IconLabelDescriptionList"/>
    <dgm:cxn modelId="{7B96849F-800C-49DA-8412-1C33D6F00F7E}" type="presParOf" srcId="{01C7A7D9-AF62-4E06-A8A8-EE878846F64A}" destId="{EC5A531A-B64B-46FB-9469-F5663F194027}" srcOrd="1" destOrd="0" presId="urn:microsoft.com/office/officeart/2018/2/layout/IconLabelDescriptionList"/>
    <dgm:cxn modelId="{B945C906-D038-49EC-8730-CC662AAF727B}" type="presParOf" srcId="{01C7A7D9-AF62-4E06-A8A8-EE878846F64A}" destId="{A44C97A9-8932-462B-BAE9-B9098BAC9BE3}" srcOrd="2" destOrd="0" presId="urn:microsoft.com/office/officeart/2018/2/layout/IconLabelDescriptionList"/>
    <dgm:cxn modelId="{FAC37032-1ED2-48BC-A140-4F421AA6582C}" type="presParOf" srcId="{A44C97A9-8932-462B-BAE9-B9098BAC9BE3}" destId="{5DA936B3-95B2-4DF5-B312-6D83FE68A1D6}" srcOrd="0" destOrd="0" presId="urn:microsoft.com/office/officeart/2018/2/layout/IconLabelDescriptionList"/>
    <dgm:cxn modelId="{A7502CA5-4CCB-44E4-B861-BF78AA658452}" type="presParOf" srcId="{A44C97A9-8932-462B-BAE9-B9098BAC9BE3}" destId="{0FB7C762-E01F-49F9-974E-D6EE4893AE02}" srcOrd="1" destOrd="0" presId="urn:microsoft.com/office/officeart/2018/2/layout/IconLabelDescriptionList"/>
    <dgm:cxn modelId="{666A9A42-26F5-4EF4-98EF-61882D23C9C0}" type="presParOf" srcId="{A44C97A9-8932-462B-BAE9-B9098BAC9BE3}" destId="{0CD70376-E213-4D20-87A1-5F51C93112AD}" srcOrd="2" destOrd="0" presId="urn:microsoft.com/office/officeart/2018/2/layout/IconLabelDescriptionList"/>
    <dgm:cxn modelId="{90DEAF66-0C61-485D-ABA2-3EEF2D1F4E2A}" type="presParOf" srcId="{A44C97A9-8932-462B-BAE9-B9098BAC9BE3}" destId="{65177CBF-C372-4752-931F-C854A7470C09}" srcOrd="3" destOrd="0" presId="urn:microsoft.com/office/officeart/2018/2/layout/IconLabelDescriptionList"/>
    <dgm:cxn modelId="{E398FA90-C9C0-4D85-9201-1A76BF71F778}" type="presParOf" srcId="{A44C97A9-8932-462B-BAE9-B9098BAC9BE3}" destId="{5FF8AB1B-961D-434A-8444-91BE21EB0826}" srcOrd="4" destOrd="0" presId="urn:microsoft.com/office/officeart/2018/2/layout/IconLabelDescriptionList"/>
    <dgm:cxn modelId="{10A21A1D-6706-4240-B41C-9253FBB337AE}" type="presParOf" srcId="{01C7A7D9-AF62-4E06-A8A8-EE878846F64A}" destId="{3A5EA270-1BB1-4CEF-ADFC-8313ADC30D86}" srcOrd="3" destOrd="0" presId="urn:microsoft.com/office/officeart/2018/2/layout/IconLabelDescriptionList"/>
    <dgm:cxn modelId="{681FC396-13D8-4E43-B3BF-51B075FE15D9}" type="presParOf" srcId="{01C7A7D9-AF62-4E06-A8A8-EE878846F64A}" destId="{062AC833-5000-4D0A-97BC-69C9344C77B3}" srcOrd="4" destOrd="0" presId="urn:microsoft.com/office/officeart/2018/2/layout/IconLabelDescriptionList"/>
    <dgm:cxn modelId="{89119750-4A0A-41E0-98B7-E548C4E3E40A}" type="presParOf" srcId="{062AC833-5000-4D0A-97BC-69C9344C77B3}" destId="{C4AF4F0B-DD70-4FC8-B37E-FE2CD89F4E98}" srcOrd="0" destOrd="0" presId="urn:microsoft.com/office/officeart/2018/2/layout/IconLabelDescriptionList"/>
    <dgm:cxn modelId="{C2368E83-4B8F-4E0F-B0DF-C1C01ED3DF1F}" type="presParOf" srcId="{062AC833-5000-4D0A-97BC-69C9344C77B3}" destId="{9A3EB7A9-0395-40B1-BC76-3214D792F02D}" srcOrd="1" destOrd="0" presId="urn:microsoft.com/office/officeart/2018/2/layout/IconLabelDescriptionList"/>
    <dgm:cxn modelId="{8A2D633A-B709-42B4-887E-0D4F92BD379B}" type="presParOf" srcId="{062AC833-5000-4D0A-97BC-69C9344C77B3}" destId="{50811CDB-AA0C-491E-BE84-C1A3CB326AC2}" srcOrd="2" destOrd="0" presId="urn:microsoft.com/office/officeart/2018/2/layout/IconLabelDescriptionList"/>
    <dgm:cxn modelId="{EE782565-13B7-48A1-80DF-DA8F1ED30A1C}" type="presParOf" srcId="{062AC833-5000-4D0A-97BC-69C9344C77B3}" destId="{E597D97B-CDD7-4E13-BF54-C48A2A92344B}" srcOrd="3" destOrd="0" presId="urn:microsoft.com/office/officeart/2018/2/layout/IconLabelDescriptionList"/>
    <dgm:cxn modelId="{91299E74-8734-4FEF-A355-647C36BE8E8E}" type="presParOf" srcId="{062AC833-5000-4D0A-97BC-69C9344C77B3}" destId="{106A4344-19C3-4870-9BED-AB1D67BA0C7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23FCEE5-A738-45AB-8DF8-D60675284331}"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92B823C-234F-4768-96CC-557EEEE8C586}">
      <dgm:prSet/>
      <dgm:spPr/>
      <dgm:t>
        <a:bodyPr/>
        <a:lstStyle/>
        <a:p>
          <a:pPr>
            <a:defRPr cap="all"/>
          </a:pPr>
          <a:r>
            <a:rPr lang="en-US"/>
            <a:t>Local Community Engagement</a:t>
          </a:r>
        </a:p>
      </dgm:t>
    </dgm:pt>
    <dgm:pt modelId="{A0FB6B89-EDF2-47F6-86BD-9A75E4B4349E}" type="parTrans" cxnId="{35FE79AD-965B-4DCA-96F0-7BACB2EE9F45}">
      <dgm:prSet/>
      <dgm:spPr/>
      <dgm:t>
        <a:bodyPr/>
        <a:lstStyle/>
        <a:p>
          <a:endParaRPr lang="en-US"/>
        </a:p>
      </dgm:t>
    </dgm:pt>
    <dgm:pt modelId="{6F699DCA-E9CF-4E86-98C8-CCE2263662B5}" type="sibTrans" cxnId="{35FE79AD-965B-4DCA-96F0-7BACB2EE9F45}">
      <dgm:prSet/>
      <dgm:spPr/>
      <dgm:t>
        <a:bodyPr/>
        <a:lstStyle/>
        <a:p>
          <a:endParaRPr lang="en-US"/>
        </a:p>
      </dgm:t>
    </dgm:pt>
    <dgm:pt modelId="{7A115203-DABD-4762-B634-0FB0ED2A0473}">
      <dgm:prSet/>
      <dgm:spPr/>
      <dgm:t>
        <a:bodyPr/>
        <a:lstStyle/>
        <a:p>
          <a:pPr>
            <a:defRPr cap="all"/>
          </a:pPr>
          <a:r>
            <a:rPr lang="en-US"/>
            <a:t>Optimize Online Advertisements</a:t>
          </a:r>
        </a:p>
      </dgm:t>
    </dgm:pt>
    <dgm:pt modelId="{14BE835D-23CE-4FDC-882B-F48A5A028593}" type="parTrans" cxnId="{BBD6DF04-91B7-4B12-B4BF-EB7A0CC95B4C}">
      <dgm:prSet/>
      <dgm:spPr/>
      <dgm:t>
        <a:bodyPr/>
        <a:lstStyle/>
        <a:p>
          <a:endParaRPr lang="en-US"/>
        </a:p>
      </dgm:t>
    </dgm:pt>
    <dgm:pt modelId="{653718CA-3266-43AA-9050-F2081B59A01F}" type="sibTrans" cxnId="{BBD6DF04-91B7-4B12-B4BF-EB7A0CC95B4C}">
      <dgm:prSet/>
      <dgm:spPr/>
      <dgm:t>
        <a:bodyPr/>
        <a:lstStyle/>
        <a:p>
          <a:endParaRPr lang="en-US"/>
        </a:p>
      </dgm:t>
    </dgm:pt>
    <dgm:pt modelId="{4BC33EA7-EEB9-4478-B0F8-DEF1DB7035CA}">
      <dgm:prSet/>
      <dgm:spPr/>
      <dgm:t>
        <a:bodyPr/>
        <a:lstStyle/>
        <a:p>
          <a:pPr>
            <a:defRPr cap="all"/>
          </a:pPr>
          <a:r>
            <a:rPr lang="en-US"/>
            <a:t>Offline Marketing Tactics</a:t>
          </a:r>
        </a:p>
      </dgm:t>
    </dgm:pt>
    <dgm:pt modelId="{5FB5FC4E-6C8D-47CE-9601-EF3729131886}" type="parTrans" cxnId="{F41E8377-5BB0-4B89-B4B6-5C4C05E1DA60}">
      <dgm:prSet/>
      <dgm:spPr/>
      <dgm:t>
        <a:bodyPr/>
        <a:lstStyle/>
        <a:p>
          <a:endParaRPr lang="en-US"/>
        </a:p>
      </dgm:t>
    </dgm:pt>
    <dgm:pt modelId="{7FA44898-8938-408D-AAA3-42939B32DC27}" type="sibTrans" cxnId="{F41E8377-5BB0-4B89-B4B6-5C4C05E1DA60}">
      <dgm:prSet/>
      <dgm:spPr/>
      <dgm:t>
        <a:bodyPr/>
        <a:lstStyle/>
        <a:p>
          <a:endParaRPr lang="en-US"/>
        </a:p>
      </dgm:t>
    </dgm:pt>
    <dgm:pt modelId="{9C3625FB-E42E-4917-B596-13F4FA713D7D}" type="pres">
      <dgm:prSet presAssocID="{123FCEE5-A738-45AB-8DF8-D60675284331}" presName="root" presStyleCnt="0">
        <dgm:presLayoutVars>
          <dgm:dir/>
          <dgm:resizeHandles val="exact"/>
        </dgm:presLayoutVars>
      </dgm:prSet>
      <dgm:spPr/>
    </dgm:pt>
    <dgm:pt modelId="{D92106E6-5E73-477F-8AF5-256002D572DE}" type="pres">
      <dgm:prSet presAssocID="{F92B823C-234F-4768-96CC-557EEEE8C586}" presName="compNode" presStyleCnt="0"/>
      <dgm:spPr/>
    </dgm:pt>
    <dgm:pt modelId="{BC837EB8-0233-4A04-A17B-436EFAC72B6C}" type="pres">
      <dgm:prSet presAssocID="{F92B823C-234F-4768-96CC-557EEEE8C586}" presName="iconBgRect" presStyleLbl="bgShp" presStyleIdx="0" presStyleCnt="3"/>
      <dgm:spPr>
        <a:prstGeom prst="round2DiagRect">
          <a:avLst>
            <a:gd name="adj1" fmla="val 29727"/>
            <a:gd name="adj2" fmla="val 0"/>
          </a:avLst>
        </a:prstGeom>
      </dgm:spPr>
    </dgm:pt>
    <dgm:pt modelId="{E5509753-0411-4612-B708-3F651417CC61}" type="pres">
      <dgm:prSet presAssocID="{F92B823C-234F-4768-96CC-557EEEE8C58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3A593C8F-ACD9-48F1-A17E-AE9EB97F9F5A}" type="pres">
      <dgm:prSet presAssocID="{F92B823C-234F-4768-96CC-557EEEE8C586}" presName="spaceRect" presStyleCnt="0"/>
      <dgm:spPr/>
    </dgm:pt>
    <dgm:pt modelId="{05871255-B850-4E4E-B18F-F1E0D4546F4B}" type="pres">
      <dgm:prSet presAssocID="{F92B823C-234F-4768-96CC-557EEEE8C586}" presName="textRect" presStyleLbl="revTx" presStyleIdx="0" presStyleCnt="3">
        <dgm:presLayoutVars>
          <dgm:chMax val="1"/>
          <dgm:chPref val="1"/>
        </dgm:presLayoutVars>
      </dgm:prSet>
      <dgm:spPr/>
    </dgm:pt>
    <dgm:pt modelId="{787D76D6-718A-473E-A92B-89F40FC07129}" type="pres">
      <dgm:prSet presAssocID="{6F699DCA-E9CF-4E86-98C8-CCE2263662B5}" presName="sibTrans" presStyleCnt="0"/>
      <dgm:spPr/>
    </dgm:pt>
    <dgm:pt modelId="{75C52FD6-D06A-4FF5-AF60-47829FAFF0B3}" type="pres">
      <dgm:prSet presAssocID="{7A115203-DABD-4762-B634-0FB0ED2A0473}" presName="compNode" presStyleCnt="0"/>
      <dgm:spPr/>
    </dgm:pt>
    <dgm:pt modelId="{F3F206CF-755A-4448-84EF-A61C8AE41F47}" type="pres">
      <dgm:prSet presAssocID="{7A115203-DABD-4762-B634-0FB0ED2A0473}" presName="iconBgRect" presStyleLbl="bgShp" presStyleIdx="1" presStyleCnt="3"/>
      <dgm:spPr>
        <a:prstGeom prst="round2DiagRect">
          <a:avLst>
            <a:gd name="adj1" fmla="val 29727"/>
            <a:gd name="adj2" fmla="val 0"/>
          </a:avLst>
        </a:prstGeom>
      </dgm:spPr>
    </dgm:pt>
    <dgm:pt modelId="{833CFF1E-CC8C-4155-B45A-9B2BC3E77A1B}" type="pres">
      <dgm:prSet presAssocID="{7A115203-DABD-4762-B634-0FB0ED2A047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onitor"/>
        </a:ext>
      </dgm:extLst>
    </dgm:pt>
    <dgm:pt modelId="{9CB4D0A3-6017-46A3-9CED-BF8283F9E953}" type="pres">
      <dgm:prSet presAssocID="{7A115203-DABD-4762-B634-0FB0ED2A0473}" presName="spaceRect" presStyleCnt="0"/>
      <dgm:spPr/>
    </dgm:pt>
    <dgm:pt modelId="{BEC38221-2D31-4950-92AC-CA572E2E6429}" type="pres">
      <dgm:prSet presAssocID="{7A115203-DABD-4762-B634-0FB0ED2A0473}" presName="textRect" presStyleLbl="revTx" presStyleIdx="1" presStyleCnt="3">
        <dgm:presLayoutVars>
          <dgm:chMax val="1"/>
          <dgm:chPref val="1"/>
        </dgm:presLayoutVars>
      </dgm:prSet>
      <dgm:spPr/>
    </dgm:pt>
    <dgm:pt modelId="{48DDC941-94EF-4B62-BF10-7F1AD821EEFE}" type="pres">
      <dgm:prSet presAssocID="{653718CA-3266-43AA-9050-F2081B59A01F}" presName="sibTrans" presStyleCnt="0"/>
      <dgm:spPr/>
    </dgm:pt>
    <dgm:pt modelId="{404592E7-355A-4D50-A114-130EE69FD865}" type="pres">
      <dgm:prSet presAssocID="{4BC33EA7-EEB9-4478-B0F8-DEF1DB7035CA}" presName="compNode" presStyleCnt="0"/>
      <dgm:spPr/>
    </dgm:pt>
    <dgm:pt modelId="{2978B8AE-B220-47BD-8158-9149B5E2DE34}" type="pres">
      <dgm:prSet presAssocID="{4BC33EA7-EEB9-4478-B0F8-DEF1DB7035CA}" presName="iconBgRect" presStyleLbl="bgShp" presStyleIdx="2" presStyleCnt="3"/>
      <dgm:spPr>
        <a:prstGeom prst="round2DiagRect">
          <a:avLst>
            <a:gd name="adj1" fmla="val 29727"/>
            <a:gd name="adj2" fmla="val 0"/>
          </a:avLst>
        </a:prstGeom>
      </dgm:spPr>
    </dgm:pt>
    <dgm:pt modelId="{C167F502-7871-4E53-905F-8E0BFBED2114}" type="pres">
      <dgm:prSet presAssocID="{4BC33EA7-EEB9-4478-B0F8-DEF1DB7035C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gaphone"/>
        </a:ext>
      </dgm:extLst>
    </dgm:pt>
    <dgm:pt modelId="{F98F56BD-F18A-4714-AA84-D0EDD1DBF485}" type="pres">
      <dgm:prSet presAssocID="{4BC33EA7-EEB9-4478-B0F8-DEF1DB7035CA}" presName="spaceRect" presStyleCnt="0"/>
      <dgm:spPr/>
    </dgm:pt>
    <dgm:pt modelId="{4444FA56-C01F-4355-A13F-21B1C877452E}" type="pres">
      <dgm:prSet presAssocID="{4BC33EA7-EEB9-4478-B0F8-DEF1DB7035CA}" presName="textRect" presStyleLbl="revTx" presStyleIdx="2" presStyleCnt="3">
        <dgm:presLayoutVars>
          <dgm:chMax val="1"/>
          <dgm:chPref val="1"/>
        </dgm:presLayoutVars>
      </dgm:prSet>
      <dgm:spPr/>
    </dgm:pt>
  </dgm:ptLst>
  <dgm:cxnLst>
    <dgm:cxn modelId="{BBD6DF04-91B7-4B12-B4BF-EB7A0CC95B4C}" srcId="{123FCEE5-A738-45AB-8DF8-D60675284331}" destId="{7A115203-DABD-4762-B634-0FB0ED2A0473}" srcOrd="1" destOrd="0" parTransId="{14BE835D-23CE-4FDC-882B-F48A5A028593}" sibTransId="{653718CA-3266-43AA-9050-F2081B59A01F}"/>
    <dgm:cxn modelId="{F41E8377-5BB0-4B89-B4B6-5C4C05E1DA60}" srcId="{123FCEE5-A738-45AB-8DF8-D60675284331}" destId="{4BC33EA7-EEB9-4478-B0F8-DEF1DB7035CA}" srcOrd="2" destOrd="0" parTransId="{5FB5FC4E-6C8D-47CE-9601-EF3729131886}" sibTransId="{7FA44898-8938-408D-AAA3-42939B32DC27}"/>
    <dgm:cxn modelId="{31DC1D8E-09D8-41AB-A598-5C0FA22E5F7C}" type="presOf" srcId="{7A115203-DABD-4762-B634-0FB0ED2A0473}" destId="{BEC38221-2D31-4950-92AC-CA572E2E6429}" srcOrd="0" destOrd="0" presId="urn:microsoft.com/office/officeart/2018/5/layout/IconLeafLabelList"/>
    <dgm:cxn modelId="{35FE79AD-965B-4DCA-96F0-7BACB2EE9F45}" srcId="{123FCEE5-A738-45AB-8DF8-D60675284331}" destId="{F92B823C-234F-4768-96CC-557EEEE8C586}" srcOrd="0" destOrd="0" parTransId="{A0FB6B89-EDF2-47F6-86BD-9A75E4B4349E}" sibTransId="{6F699DCA-E9CF-4E86-98C8-CCE2263662B5}"/>
    <dgm:cxn modelId="{6BEC39E9-21D0-4917-9B6B-61E901ADB6AF}" type="presOf" srcId="{4BC33EA7-EEB9-4478-B0F8-DEF1DB7035CA}" destId="{4444FA56-C01F-4355-A13F-21B1C877452E}" srcOrd="0" destOrd="0" presId="urn:microsoft.com/office/officeart/2018/5/layout/IconLeafLabelList"/>
    <dgm:cxn modelId="{1B87B7EF-74D1-43BC-98F5-5206EF5CD7F5}" type="presOf" srcId="{F92B823C-234F-4768-96CC-557EEEE8C586}" destId="{05871255-B850-4E4E-B18F-F1E0D4546F4B}" srcOrd="0" destOrd="0" presId="urn:microsoft.com/office/officeart/2018/5/layout/IconLeafLabelList"/>
    <dgm:cxn modelId="{0D6764F6-A4B8-4A96-B0F6-07018F059EDA}" type="presOf" srcId="{123FCEE5-A738-45AB-8DF8-D60675284331}" destId="{9C3625FB-E42E-4917-B596-13F4FA713D7D}" srcOrd="0" destOrd="0" presId="urn:microsoft.com/office/officeart/2018/5/layout/IconLeafLabelList"/>
    <dgm:cxn modelId="{F6404E27-B5DC-4DA6-ACFA-849371A0E133}" type="presParOf" srcId="{9C3625FB-E42E-4917-B596-13F4FA713D7D}" destId="{D92106E6-5E73-477F-8AF5-256002D572DE}" srcOrd="0" destOrd="0" presId="urn:microsoft.com/office/officeart/2018/5/layout/IconLeafLabelList"/>
    <dgm:cxn modelId="{DA46705B-5748-49A3-9A79-CDBD05A0BBFE}" type="presParOf" srcId="{D92106E6-5E73-477F-8AF5-256002D572DE}" destId="{BC837EB8-0233-4A04-A17B-436EFAC72B6C}" srcOrd="0" destOrd="0" presId="urn:microsoft.com/office/officeart/2018/5/layout/IconLeafLabelList"/>
    <dgm:cxn modelId="{6F2EF021-3453-4F10-A865-DA185FED8030}" type="presParOf" srcId="{D92106E6-5E73-477F-8AF5-256002D572DE}" destId="{E5509753-0411-4612-B708-3F651417CC61}" srcOrd="1" destOrd="0" presId="urn:microsoft.com/office/officeart/2018/5/layout/IconLeafLabelList"/>
    <dgm:cxn modelId="{47B05033-1980-4928-B970-D4BC60A626AA}" type="presParOf" srcId="{D92106E6-5E73-477F-8AF5-256002D572DE}" destId="{3A593C8F-ACD9-48F1-A17E-AE9EB97F9F5A}" srcOrd="2" destOrd="0" presId="urn:microsoft.com/office/officeart/2018/5/layout/IconLeafLabelList"/>
    <dgm:cxn modelId="{45AFC336-C959-4705-AD8B-94206F5EC93F}" type="presParOf" srcId="{D92106E6-5E73-477F-8AF5-256002D572DE}" destId="{05871255-B850-4E4E-B18F-F1E0D4546F4B}" srcOrd="3" destOrd="0" presId="urn:microsoft.com/office/officeart/2018/5/layout/IconLeafLabelList"/>
    <dgm:cxn modelId="{21884111-3FE9-43BE-9028-BC31060DC111}" type="presParOf" srcId="{9C3625FB-E42E-4917-B596-13F4FA713D7D}" destId="{787D76D6-718A-473E-A92B-89F40FC07129}" srcOrd="1" destOrd="0" presId="urn:microsoft.com/office/officeart/2018/5/layout/IconLeafLabelList"/>
    <dgm:cxn modelId="{4C1C21FC-ECDC-4262-BA69-8EE658C92A3C}" type="presParOf" srcId="{9C3625FB-E42E-4917-B596-13F4FA713D7D}" destId="{75C52FD6-D06A-4FF5-AF60-47829FAFF0B3}" srcOrd="2" destOrd="0" presId="urn:microsoft.com/office/officeart/2018/5/layout/IconLeafLabelList"/>
    <dgm:cxn modelId="{3DB6E95C-6BF3-4E30-9E6A-AB94DA4926C1}" type="presParOf" srcId="{75C52FD6-D06A-4FF5-AF60-47829FAFF0B3}" destId="{F3F206CF-755A-4448-84EF-A61C8AE41F47}" srcOrd="0" destOrd="0" presId="urn:microsoft.com/office/officeart/2018/5/layout/IconLeafLabelList"/>
    <dgm:cxn modelId="{AC34C238-4E5F-4521-A4BD-4F63DB812B17}" type="presParOf" srcId="{75C52FD6-D06A-4FF5-AF60-47829FAFF0B3}" destId="{833CFF1E-CC8C-4155-B45A-9B2BC3E77A1B}" srcOrd="1" destOrd="0" presId="urn:microsoft.com/office/officeart/2018/5/layout/IconLeafLabelList"/>
    <dgm:cxn modelId="{264EB0AB-1435-418E-86A9-2EA41D36B139}" type="presParOf" srcId="{75C52FD6-D06A-4FF5-AF60-47829FAFF0B3}" destId="{9CB4D0A3-6017-46A3-9CED-BF8283F9E953}" srcOrd="2" destOrd="0" presId="urn:microsoft.com/office/officeart/2018/5/layout/IconLeafLabelList"/>
    <dgm:cxn modelId="{0867F0B8-0578-486D-8796-79ABB6138E4A}" type="presParOf" srcId="{75C52FD6-D06A-4FF5-AF60-47829FAFF0B3}" destId="{BEC38221-2D31-4950-92AC-CA572E2E6429}" srcOrd="3" destOrd="0" presId="urn:microsoft.com/office/officeart/2018/5/layout/IconLeafLabelList"/>
    <dgm:cxn modelId="{E860E61C-BC23-4CBB-9460-DB98C841FB29}" type="presParOf" srcId="{9C3625FB-E42E-4917-B596-13F4FA713D7D}" destId="{48DDC941-94EF-4B62-BF10-7F1AD821EEFE}" srcOrd="3" destOrd="0" presId="urn:microsoft.com/office/officeart/2018/5/layout/IconLeafLabelList"/>
    <dgm:cxn modelId="{66640193-3986-46AA-ADFC-94DB58798375}" type="presParOf" srcId="{9C3625FB-E42E-4917-B596-13F4FA713D7D}" destId="{404592E7-355A-4D50-A114-130EE69FD865}" srcOrd="4" destOrd="0" presId="urn:microsoft.com/office/officeart/2018/5/layout/IconLeafLabelList"/>
    <dgm:cxn modelId="{1AB5517D-D06E-424D-A377-E57E5BFA47FB}" type="presParOf" srcId="{404592E7-355A-4D50-A114-130EE69FD865}" destId="{2978B8AE-B220-47BD-8158-9149B5E2DE34}" srcOrd="0" destOrd="0" presId="urn:microsoft.com/office/officeart/2018/5/layout/IconLeafLabelList"/>
    <dgm:cxn modelId="{9D92E888-F0E2-4C83-9AE2-47D075332B32}" type="presParOf" srcId="{404592E7-355A-4D50-A114-130EE69FD865}" destId="{C167F502-7871-4E53-905F-8E0BFBED2114}" srcOrd="1" destOrd="0" presId="urn:microsoft.com/office/officeart/2018/5/layout/IconLeafLabelList"/>
    <dgm:cxn modelId="{542F20BD-C463-4ECD-9964-657EFB80521D}" type="presParOf" srcId="{404592E7-355A-4D50-A114-130EE69FD865}" destId="{F98F56BD-F18A-4714-AA84-D0EDD1DBF485}" srcOrd="2" destOrd="0" presId="urn:microsoft.com/office/officeart/2018/5/layout/IconLeafLabelList"/>
    <dgm:cxn modelId="{50BBF5B9-BB37-417D-9D55-D5E915237BBD}" type="presParOf" srcId="{404592E7-355A-4D50-A114-130EE69FD865}" destId="{4444FA56-C01F-4355-A13F-21B1C877452E}"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EB56D10-1EC0-4609-AFE4-2812A853591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6958735-489C-45DE-8D24-623AD49B59D1}">
      <dgm:prSet/>
      <dgm:spPr/>
      <dgm:t>
        <a:bodyPr/>
        <a:lstStyle/>
        <a:p>
          <a:pPr>
            <a:lnSpc>
              <a:spcPct val="100000"/>
            </a:lnSpc>
          </a:pPr>
          <a:r>
            <a:rPr lang="en-US"/>
            <a:t>The state of Ohio has over 2,000 festivals a year, appealing to all different ages, demographics, cultures, hobbies, etc. </a:t>
          </a:r>
        </a:p>
      </dgm:t>
    </dgm:pt>
    <dgm:pt modelId="{4D025FD2-1F43-4559-834C-9E997818CA04}" type="parTrans" cxnId="{5D4FFC67-17DB-482A-8FBE-DD3D91B836B7}">
      <dgm:prSet/>
      <dgm:spPr/>
      <dgm:t>
        <a:bodyPr/>
        <a:lstStyle/>
        <a:p>
          <a:endParaRPr lang="en-US"/>
        </a:p>
      </dgm:t>
    </dgm:pt>
    <dgm:pt modelId="{5305AD3E-C885-4E0C-8F39-E3D5A74AE443}" type="sibTrans" cxnId="{5D4FFC67-17DB-482A-8FBE-DD3D91B836B7}">
      <dgm:prSet/>
      <dgm:spPr/>
      <dgm:t>
        <a:bodyPr/>
        <a:lstStyle/>
        <a:p>
          <a:endParaRPr lang="en-US"/>
        </a:p>
      </dgm:t>
    </dgm:pt>
    <dgm:pt modelId="{B18A605E-9AB5-4DFD-901D-F58E5FF2E987}">
      <dgm:prSet/>
      <dgm:spPr/>
      <dgm:t>
        <a:bodyPr/>
        <a:lstStyle/>
        <a:p>
          <a:pPr>
            <a:lnSpc>
              <a:spcPct val="100000"/>
            </a:lnSpc>
          </a:pPr>
          <a:r>
            <a:rPr lang="en-US"/>
            <a:t>Reserving a booth or even crowd surfing at one of these places will be a fantastic way to get your brand and face out there to potential customers</a:t>
          </a:r>
        </a:p>
      </dgm:t>
    </dgm:pt>
    <dgm:pt modelId="{4152F639-DA4B-4ACA-958A-55794910609B}" type="parTrans" cxnId="{0C74E1C3-2E04-450C-91C3-928280CF0C20}">
      <dgm:prSet/>
      <dgm:spPr/>
      <dgm:t>
        <a:bodyPr/>
        <a:lstStyle/>
        <a:p>
          <a:endParaRPr lang="en-US"/>
        </a:p>
      </dgm:t>
    </dgm:pt>
    <dgm:pt modelId="{DBD1E852-6B8E-4BAB-BE58-BC0C687F8A20}" type="sibTrans" cxnId="{0C74E1C3-2E04-450C-91C3-928280CF0C20}">
      <dgm:prSet/>
      <dgm:spPr/>
      <dgm:t>
        <a:bodyPr/>
        <a:lstStyle/>
        <a:p>
          <a:endParaRPr lang="en-US"/>
        </a:p>
      </dgm:t>
    </dgm:pt>
    <dgm:pt modelId="{3532D07C-A25F-4878-802A-6EFA8064A95A}">
      <dgm:prSet/>
      <dgm:spPr/>
      <dgm:t>
        <a:bodyPr/>
        <a:lstStyle/>
        <a:p>
          <a:pPr>
            <a:lnSpc>
              <a:spcPct val="100000"/>
            </a:lnSpc>
          </a:pPr>
          <a:r>
            <a:rPr lang="en-US"/>
            <a:t>After developing social media profiles, engage back with those who engage with the content. </a:t>
          </a:r>
        </a:p>
      </dgm:t>
    </dgm:pt>
    <dgm:pt modelId="{E0851CE8-425F-415D-BA19-19B3C98AD518}" type="parTrans" cxnId="{52C24E75-030E-47B7-8D43-1C01F00A9693}">
      <dgm:prSet/>
      <dgm:spPr/>
      <dgm:t>
        <a:bodyPr/>
        <a:lstStyle/>
        <a:p>
          <a:endParaRPr lang="en-US"/>
        </a:p>
      </dgm:t>
    </dgm:pt>
    <dgm:pt modelId="{D72D6D30-3213-456C-9948-5C3A2F9FB55F}" type="sibTrans" cxnId="{52C24E75-030E-47B7-8D43-1C01F00A9693}">
      <dgm:prSet/>
      <dgm:spPr/>
      <dgm:t>
        <a:bodyPr/>
        <a:lstStyle/>
        <a:p>
          <a:endParaRPr lang="en-US"/>
        </a:p>
      </dgm:t>
    </dgm:pt>
    <dgm:pt modelId="{51C9367A-F4AC-4C63-B810-FA8D892CAFD4}">
      <dgm:prSet/>
      <dgm:spPr/>
      <dgm:t>
        <a:bodyPr/>
        <a:lstStyle/>
        <a:p>
          <a:pPr>
            <a:lnSpc>
              <a:spcPct val="100000"/>
            </a:lnSpc>
          </a:pPr>
          <a:r>
            <a:rPr lang="en-US"/>
            <a:t>Host small contests online on customers posting photos and videos of their shopping hauls and meals made with ingredients bought in store</a:t>
          </a:r>
        </a:p>
      </dgm:t>
    </dgm:pt>
    <dgm:pt modelId="{6D7E3041-4014-43A4-A60F-C6C9BC8E1F99}" type="parTrans" cxnId="{C22D7FBB-F74C-4649-882B-9467CFF5627C}">
      <dgm:prSet/>
      <dgm:spPr/>
      <dgm:t>
        <a:bodyPr/>
        <a:lstStyle/>
        <a:p>
          <a:endParaRPr lang="en-US"/>
        </a:p>
      </dgm:t>
    </dgm:pt>
    <dgm:pt modelId="{109DEBFA-0542-4EC3-8795-A6907D323334}" type="sibTrans" cxnId="{C22D7FBB-F74C-4649-882B-9467CFF5627C}">
      <dgm:prSet/>
      <dgm:spPr/>
      <dgm:t>
        <a:bodyPr/>
        <a:lstStyle/>
        <a:p>
          <a:endParaRPr lang="en-US"/>
        </a:p>
      </dgm:t>
    </dgm:pt>
    <dgm:pt modelId="{CD1FC15B-5DBE-4DDA-B1BA-4229CD4A982F}" type="pres">
      <dgm:prSet presAssocID="{4EB56D10-1EC0-4609-AFE4-2812A8535917}" presName="root" presStyleCnt="0">
        <dgm:presLayoutVars>
          <dgm:dir/>
          <dgm:resizeHandles val="exact"/>
        </dgm:presLayoutVars>
      </dgm:prSet>
      <dgm:spPr/>
    </dgm:pt>
    <dgm:pt modelId="{4D92694C-7F3B-40FD-94D7-8CCA5A18A954}" type="pres">
      <dgm:prSet presAssocID="{D6958735-489C-45DE-8D24-623AD49B59D1}" presName="compNode" presStyleCnt="0"/>
      <dgm:spPr/>
    </dgm:pt>
    <dgm:pt modelId="{4418A5EC-EA35-4F59-A5FA-19646D8D221C}" type="pres">
      <dgm:prSet presAssocID="{D6958735-489C-45DE-8D24-623AD49B59D1}" presName="bgRect" presStyleLbl="bgShp" presStyleIdx="0" presStyleCnt="3"/>
      <dgm:spPr/>
    </dgm:pt>
    <dgm:pt modelId="{E5FAA2D5-1F5E-410E-BAEF-C750E66A408B}" type="pres">
      <dgm:prSet presAssocID="{D6958735-489C-45DE-8D24-623AD49B59D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lectric Guitar"/>
        </a:ext>
      </dgm:extLst>
    </dgm:pt>
    <dgm:pt modelId="{B56FDD45-292B-4D26-8972-B34597016503}" type="pres">
      <dgm:prSet presAssocID="{D6958735-489C-45DE-8D24-623AD49B59D1}" presName="spaceRect" presStyleCnt="0"/>
      <dgm:spPr/>
    </dgm:pt>
    <dgm:pt modelId="{10AD9003-E7FC-471C-8388-F13C732C68B0}" type="pres">
      <dgm:prSet presAssocID="{D6958735-489C-45DE-8D24-623AD49B59D1}" presName="parTx" presStyleLbl="revTx" presStyleIdx="0" presStyleCnt="4">
        <dgm:presLayoutVars>
          <dgm:chMax val="0"/>
          <dgm:chPref val="0"/>
        </dgm:presLayoutVars>
      </dgm:prSet>
      <dgm:spPr/>
    </dgm:pt>
    <dgm:pt modelId="{792D4D10-75D0-414C-B5F1-8D1C36596BA0}" type="pres">
      <dgm:prSet presAssocID="{5305AD3E-C885-4E0C-8F39-E3D5A74AE443}" presName="sibTrans" presStyleCnt="0"/>
      <dgm:spPr/>
    </dgm:pt>
    <dgm:pt modelId="{709AD2F5-F7D0-4CD5-A23F-C4A3A28B01F1}" type="pres">
      <dgm:prSet presAssocID="{B18A605E-9AB5-4DFD-901D-F58E5FF2E987}" presName="compNode" presStyleCnt="0"/>
      <dgm:spPr/>
    </dgm:pt>
    <dgm:pt modelId="{4A7A9356-44F7-48E2-963C-BEA09E2A2BC1}" type="pres">
      <dgm:prSet presAssocID="{B18A605E-9AB5-4DFD-901D-F58E5FF2E987}" presName="bgRect" presStyleLbl="bgShp" presStyleIdx="1" presStyleCnt="3"/>
      <dgm:spPr/>
    </dgm:pt>
    <dgm:pt modelId="{0F821C0D-0D7F-423E-A361-9289C8E4CF6A}" type="pres">
      <dgm:prSet presAssocID="{B18A605E-9AB5-4DFD-901D-F58E5FF2E98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house scene"/>
        </a:ext>
      </dgm:extLst>
    </dgm:pt>
    <dgm:pt modelId="{0B06F468-79D8-4F87-8722-EB6AF2991FD0}" type="pres">
      <dgm:prSet presAssocID="{B18A605E-9AB5-4DFD-901D-F58E5FF2E987}" presName="spaceRect" presStyleCnt="0"/>
      <dgm:spPr/>
    </dgm:pt>
    <dgm:pt modelId="{63FAE9EC-9F0C-4B6D-9998-3FB3DB24D113}" type="pres">
      <dgm:prSet presAssocID="{B18A605E-9AB5-4DFD-901D-F58E5FF2E987}" presName="parTx" presStyleLbl="revTx" presStyleIdx="1" presStyleCnt="4">
        <dgm:presLayoutVars>
          <dgm:chMax val="0"/>
          <dgm:chPref val="0"/>
        </dgm:presLayoutVars>
      </dgm:prSet>
      <dgm:spPr/>
    </dgm:pt>
    <dgm:pt modelId="{53CDEE9E-33D0-4E70-A819-D9EF4087BBC9}" type="pres">
      <dgm:prSet presAssocID="{DBD1E852-6B8E-4BAB-BE58-BC0C687F8A20}" presName="sibTrans" presStyleCnt="0"/>
      <dgm:spPr/>
    </dgm:pt>
    <dgm:pt modelId="{D704FFDC-3874-426C-93CF-0B7100575A9C}" type="pres">
      <dgm:prSet presAssocID="{3532D07C-A25F-4878-802A-6EFA8064A95A}" presName="compNode" presStyleCnt="0"/>
      <dgm:spPr/>
    </dgm:pt>
    <dgm:pt modelId="{E877D6CA-63D7-4AAA-8F3B-D7197134C28C}" type="pres">
      <dgm:prSet presAssocID="{3532D07C-A25F-4878-802A-6EFA8064A95A}" presName="bgRect" presStyleLbl="bgShp" presStyleIdx="2" presStyleCnt="3"/>
      <dgm:spPr/>
    </dgm:pt>
    <dgm:pt modelId="{5177AF91-C49D-4517-9885-EF13F51546F7}" type="pres">
      <dgm:prSet presAssocID="{3532D07C-A25F-4878-802A-6EFA8064A95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egaphone"/>
        </a:ext>
      </dgm:extLst>
    </dgm:pt>
    <dgm:pt modelId="{EB81B39B-AC16-495E-8F72-1F90445AF184}" type="pres">
      <dgm:prSet presAssocID="{3532D07C-A25F-4878-802A-6EFA8064A95A}" presName="spaceRect" presStyleCnt="0"/>
      <dgm:spPr/>
    </dgm:pt>
    <dgm:pt modelId="{9C204517-6F30-4C54-8522-9A569E572DF1}" type="pres">
      <dgm:prSet presAssocID="{3532D07C-A25F-4878-802A-6EFA8064A95A}" presName="parTx" presStyleLbl="revTx" presStyleIdx="2" presStyleCnt="4">
        <dgm:presLayoutVars>
          <dgm:chMax val="0"/>
          <dgm:chPref val="0"/>
        </dgm:presLayoutVars>
      </dgm:prSet>
      <dgm:spPr/>
    </dgm:pt>
    <dgm:pt modelId="{8F51DE64-DF72-4BA1-A5A7-C747A74F3D80}" type="pres">
      <dgm:prSet presAssocID="{3532D07C-A25F-4878-802A-6EFA8064A95A}" presName="desTx" presStyleLbl="revTx" presStyleIdx="3" presStyleCnt="4">
        <dgm:presLayoutVars/>
      </dgm:prSet>
      <dgm:spPr/>
    </dgm:pt>
  </dgm:ptLst>
  <dgm:cxnLst>
    <dgm:cxn modelId="{93E7F006-53B6-44DC-9EBE-4C942F950CD0}" type="presOf" srcId="{D6958735-489C-45DE-8D24-623AD49B59D1}" destId="{10AD9003-E7FC-471C-8388-F13C732C68B0}" srcOrd="0" destOrd="0" presId="urn:microsoft.com/office/officeart/2018/2/layout/IconVerticalSolidList"/>
    <dgm:cxn modelId="{F68E950D-867D-4512-B39F-9DFA001E7A5B}" type="presOf" srcId="{B18A605E-9AB5-4DFD-901D-F58E5FF2E987}" destId="{63FAE9EC-9F0C-4B6D-9998-3FB3DB24D113}" srcOrd="0" destOrd="0" presId="urn:microsoft.com/office/officeart/2018/2/layout/IconVerticalSolidList"/>
    <dgm:cxn modelId="{5D4FFC67-17DB-482A-8FBE-DD3D91B836B7}" srcId="{4EB56D10-1EC0-4609-AFE4-2812A8535917}" destId="{D6958735-489C-45DE-8D24-623AD49B59D1}" srcOrd="0" destOrd="0" parTransId="{4D025FD2-1F43-4559-834C-9E997818CA04}" sibTransId="{5305AD3E-C885-4E0C-8F39-E3D5A74AE443}"/>
    <dgm:cxn modelId="{52C24E75-030E-47B7-8D43-1C01F00A9693}" srcId="{4EB56D10-1EC0-4609-AFE4-2812A8535917}" destId="{3532D07C-A25F-4878-802A-6EFA8064A95A}" srcOrd="2" destOrd="0" parTransId="{E0851CE8-425F-415D-BA19-19B3C98AD518}" sibTransId="{D72D6D30-3213-456C-9948-5C3A2F9FB55F}"/>
    <dgm:cxn modelId="{05D1C384-F3F2-4FDD-B83D-99AC7FBA098B}" type="presOf" srcId="{51C9367A-F4AC-4C63-B810-FA8D892CAFD4}" destId="{8F51DE64-DF72-4BA1-A5A7-C747A74F3D80}" srcOrd="0" destOrd="0" presId="urn:microsoft.com/office/officeart/2018/2/layout/IconVerticalSolidList"/>
    <dgm:cxn modelId="{921E8B93-6F61-48AA-B991-5607F6AC19B5}" type="presOf" srcId="{4EB56D10-1EC0-4609-AFE4-2812A8535917}" destId="{CD1FC15B-5DBE-4DDA-B1BA-4229CD4A982F}" srcOrd="0" destOrd="0" presId="urn:microsoft.com/office/officeart/2018/2/layout/IconVerticalSolidList"/>
    <dgm:cxn modelId="{77A596BA-A5C5-40F3-91C6-39111C353485}" type="presOf" srcId="{3532D07C-A25F-4878-802A-6EFA8064A95A}" destId="{9C204517-6F30-4C54-8522-9A569E572DF1}" srcOrd="0" destOrd="0" presId="urn:microsoft.com/office/officeart/2018/2/layout/IconVerticalSolidList"/>
    <dgm:cxn modelId="{C22D7FBB-F74C-4649-882B-9467CFF5627C}" srcId="{3532D07C-A25F-4878-802A-6EFA8064A95A}" destId="{51C9367A-F4AC-4C63-B810-FA8D892CAFD4}" srcOrd="0" destOrd="0" parTransId="{6D7E3041-4014-43A4-A60F-C6C9BC8E1F99}" sibTransId="{109DEBFA-0542-4EC3-8795-A6907D323334}"/>
    <dgm:cxn modelId="{0C74E1C3-2E04-450C-91C3-928280CF0C20}" srcId="{4EB56D10-1EC0-4609-AFE4-2812A8535917}" destId="{B18A605E-9AB5-4DFD-901D-F58E5FF2E987}" srcOrd="1" destOrd="0" parTransId="{4152F639-DA4B-4ACA-958A-55794910609B}" sibTransId="{DBD1E852-6B8E-4BAB-BE58-BC0C687F8A20}"/>
    <dgm:cxn modelId="{74F2F2BA-63F9-4C4C-B1C4-AEDE22B60B1C}" type="presParOf" srcId="{CD1FC15B-5DBE-4DDA-B1BA-4229CD4A982F}" destId="{4D92694C-7F3B-40FD-94D7-8CCA5A18A954}" srcOrd="0" destOrd="0" presId="urn:microsoft.com/office/officeart/2018/2/layout/IconVerticalSolidList"/>
    <dgm:cxn modelId="{D430E65A-1503-472F-BCA7-C283EDFD1CCA}" type="presParOf" srcId="{4D92694C-7F3B-40FD-94D7-8CCA5A18A954}" destId="{4418A5EC-EA35-4F59-A5FA-19646D8D221C}" srcOrd="0" destOrd="0" presId="urn:microsoft.com/office/officeart/2018/2/layout/IconVerticalSolidList"/>
    <dgm:cxn modelId="{A5AA5529-8788-45F1-ADDA-396544D68C28}" type="presParOf" srcId="{4D92694C-7F3B-40FD-94D7-8CCA5A18A954}" destId="{E5FAA2D5-1F5E-410E-BAEF-C750E66A408B}" srcOrd="1" destOrd="0" presId="urn:microsoft.com/office/officeart/2018/2/layout/IconVerticalSolidList"/>
    <dgm:cxn modelId="{E0E141F7-A720-4123-A185-69D7E3E59295}" type="presParOf" srcId="{4D92694C-7F3B-40FD-94D7-8CCA5A18A954}" destId="{B56FDD45-292B-4D26-8972-B34597016503}" srcOrd="2" destOrd="0" presId="urn:microsoft.com/office/officeart/2018/2/layout/IconVerticalSolidList"/>
    <dgm:cxn modelId="{7F6FE648-7E89-4DE0-8440-CFFE2F9A4252}" type="presParOf" srcId="{4D92694C-7F3B-40FD-94D7-8CCA5A18A954}" destId="{10AD9003-E7FC-471C-8388-F13C732C68B0}" srcOrd="3" destOrd="0" presId="urn:microsoft.com/office/officeart/2018/2/layout/IconVerticalSolidList"/>
    <dgm:cxn modelId="{C6FC468A-E987-4BEC-A3D0-972B7ED199A4}" type="presParOf" srcId="{CD1FC15B-5DBE-4DDA-B1BA-4229CD4A982F}" destId="{792D4D10-75D0-414C-B5F1-8D1C36596BA0}" srcOrd="1" destOrd="0" presId="urn:microsoft.com/office/officeart/2018/2/layout/IconVerticalSolidList"/>
    <dgm:cxn modelId="{383EF988-902E-4CA1-9C43-A989448A4172}" type="presParOf" srcId="{CD1FC15B-5DBE-4DDA-B1BA-4229CD4A982F}" destId="{709AD2F5-F7D0-4CD5-A23F-C4A3A28B01F1}" srcOrd="2" destOrd="0" presId="urn:microsoft.com/office/officeart/2018/2/layout/IconVerticalSolidList"/>
    <dgm:cxn modelId="{EA203B13-46E3-443E-8238-AF508D76F099}" type="presParOf" srcId="{709AD2F5-F7D0-4CD5-A23F-C4A3A28B01F1}" destId="{4A7A9356-44F7-48E2-963C-BEA09E2A2BC1}" srcOrd="0" destOrd="0" presId="urn:microsoft.com/office/officeart/2018/2/layout/IconVerticalSolidList"/>
    <dgm:cxn modelId="{0A121985-848E-4960-B6D4-4F06041FEBF0}" type="presParOf" srcId="{709AD2F5-F7D0-4CD5-A23F-C4A3A28B01F1}" destId="{0F821C0D-0D7F-423E-A361-9289C8E4CF6A}" srcOrd="1" destOrd="0" presId="urn:microsoft.com/office/officeart/2018/2/layout/IconVerticalSolidList"/>
    <dgm:cxn modelId="{BBB55F05-4289-4CEB-BF5D-7FC994F71D21}" type="presParOf" srcId="{709AD2F5-F7D0-4CD5-A23F-C4A3A28B01F1}" destId="{0B06F468-79D8-4F87-8722-EB6AF2991FD0}" srcOrd="2" destOrd="0" presId="urn:microsoft.com/office/officeart/2018/2/layout/IconVerticalSolidList"/>
    <dgm:cxn modelId="{23BADD7E-0840-4415-86A9-230479B31A26}" type="presParOf" srcId="{709AD2F5-F7D0-4CD5-A23F-C4A3A28B01F1}" destId="{63FAE9EC-9F0C-4B6D-9998-3FB3DB24D113}" srcOrd="3" destOrd="0" presId="urn:microsoft.com/office/officeart/2018/2/layout/IconVerticalSolidList"/>
    <dgm:cxn modelId="{6CF178C9-FFFF-4D8F-96D7-B0C190426A8A}" type="presParOf" srcId="{CD1FC15B-5DBE-4DDA-B1BA-4229CD4A982F}" destId="{53CDEE9E-33D0-4E70-A819-D9EF4087BBC9}" srcOrd="3" destOrd="0" presId="urn:microsoft.com/office/officeart/2018/2/layout/IconVerticalSolidList"/>
    <dgm:cxn modelId="{9FA01BEF-F791-4022-B905-52EBC1B5CC90}" type="presParOf" srcId="{CD1FC15B-5DBE-4DDA-B1BA-4229CD4A982F}" destId="{D704FFDC-3874-426C-93CF-0B7100575A9C}" srcOrd="4" destOrd="0" presId="urn:microsoft.com/office/officeart/2018/2/layout/IconVerticalSolidList"/>
    <dgm:cxn modelId="{0826483D-E731-4D39-B722-C58597870002}" type="presParOf" srcId="{D704FFDC-3874-426C-93CF-0B7100575A9C}" destId="{E877D6CA-63D7-4AAA-8F3B-D7197134C28C}" srcOrd="0" destOrd="0" presId="urn:microsoft.com/office/officeart/2018/2/layout/IconVerticalSolidList"/>
    <dgm:cxn modelId="{E277E466-6B86-49A1-815D-FA4C02FEE830}" type="presParOf" srcId="{D704FFDC-3874-426C-93CF-0B7100575A9C}" destId="{5177AF91-C49D-4517-9885-EF13F51546F7}" srcOrd="1" destOrd="0" presId="urn:microsoft.com/office/officeart/2018/2/layout/IconVerticalSolidList"/>
    <dgm:cxn modelId="{2F7BD99F-670D-469D-9F02-DB92B7FCE91E}" type="presParOf" srcId="{D704FFDC-3874-426C-93CF-0B7100575A9C}" destId="{EB81B39B-AC16-495E-8F72-1F90445AF184}" srcOrd="2" destOrd="0" presId="urn:microsoft.com/office/officeart/2018/2/layout/IconVerticalSolidList"/>
    <dgm:cxn modelId="{DA408D42-2AF0-4425-AB3E-636C902608FB}" type="presParOf" srcId="{D704FFDC-3874-426C-93CF-0B7100575A9C}" destId="{9C204517-6F30-4C54-8522-9A569E572DF1}" srcOrd="3" destOrd="0" presId="urn:microsoft.com/office/officeart/2018/2/layout/IconVerticalSolidList"/>
    <dgm:cxn modelId="{E506866B-2EF2-46C1-950F-F214DD1E9A3B}" type="presParOf" srcId="{D704FFDC-3874-426C-93CF-0B7100575A9C}" destId="{8F51DE64-DF72-4BA1-A5A7-C747A74F3D80}"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1F86832-F0B5-42C6-88F0-DD93AF6EDBC6}" type="doc">
      <dgm:prSet loTypeId="urn:microsoft.com/office/officeart/2005/8/layout/process2" loCatId="process" qsTypeId="urn:microsoft.com/office/officeart/2005/8/quickstyle/simple1" qsCatId="simple" csTypeId="urn:microsoft.com/office/officeart/2005/8/colors/colorful1" csCatId="colorful"/>
      <dgm:spPr/>
      <dgm:t>
        <a:bodyPr/>
        <a:lstStyle/>
        <a:p>
          <a:endParaRPr lang="en-US"/>
        </a:p>
      </dgm:t>
    </dgm:pt>
    <dgm:pt modelId="{101A516E-9A09-4BF4-9B0D-312C2FFCC5D4}">
      <dgm:prSet/>
      <dgm:spPr/>
      <dgm:t>
        <a:bodyPr/>
        <a:lstStyle/>
        <a:p>
          <a:r>
            <a:rPr lang="en-US"/>
            <a:t>We’ve mentioned using flyers and business cards in heavy foot traffic locations</a:t>
          </a:r>
        </a:p>
      </dgm:t>
    </dgm:pt>
    <dgm:pt modelId="{29F6A3C3-722E-42A6-B140-9D285CA26E56}" type="parTrans" cxnId="{80F6AD50-2D7F-4CF4-9FAC-3BA473D17F78}">
      <dgm:prSet/>
      <dgm:spPr/>
      <dgm:t>
        <a:bodyPr/>
        <a:lstStyle/>
        <a:p>
          <a:endParaRPr lang="en-US"/>
        </a:p>
      </dgm:t>
    </dgm:pt>
    <dgm:pt modelId="{2826400E-038C-4D19-AECA-7B7F61A9C57A}" type="sibTrans" cxnId="{80F6AD50-2D7F-4CF4-9FAC-3BA473D17F78}">
      <dgm:prSet/>
      <dgm:spPr/>
      <dgm:t>
        <a:bodyPr/>
        <a:lstStyle/>
        <a:p>
          <a:endParaRPr lang="en-US"/>
        </a:p>
      </dgm:t>
    </dgm:pt>
    <dgm:pt modelId="{C9CCE6E9-5BEA-493F-97AC-FD2A51675B62}">
      <dgm:prSet/>
      <dgm:spPr/>
      <dgm:t>
        <a:bodyPr/>
        <a:lstStyle/>
        <a:p>
          <a:r>
            <a:rPr lang="en-US"/>
            <a:t>Days of nice weather, keep the store’s door open with music playing to draw the attention of curious shoppers walking past. </a:t>
          </a:r>
        </a:p>
      </dgm:t>
    </dgm:pt>
    <dgm:pt modelId="{53A6E74F-8EDC-4E70-9A24-33F903C9D944}" type="parTrans" cxnId="{BDC0485D-9B3A-4945-822C-686DD3CF7C5A}">
      <dgm:prSet/>
      <dgm:spPr/>
      <dgm:t>
        <a:bodyPr/>
        <a:lstStyle/>
        <a:p>
          <a:endParaRPr lang="en-US"/>
        </a:p>
      </dgm:t>
    </dgm:pt>
    <dgm:pt modelId="{FDE58A41-6F4D-480C-BA87-F6649EFD02CF}" type="sibTrans" cxnId="{BDC0485D-9B3A-4945-822C-686DD3CF7C5A}">
      <dgm:prSet/>
      <dgm:spPr/>
      <dgm:t>
        <a:bodyPr/>
        <a:lstStyle/>
        <a:p>
          <a:endParaRPr lang="en-US"/>
        </a:p>
      </dgm:t>
    </dgm:pt>
    <dgm:pt modelId="{73D64748-6B5C-455E-B410-C13A1B0C8656}">
      <dgm:prSet/>
      <dgm:spPr/>
      <dgm:t>
        <a:bodyPr/>
        <a:lstStyle/>
        <a:p>
          <a:r>
            <a:rPr lang="en-US"/>
            <a:t>The sidewalks are extra wide, out in front of the store:</a:t>
          </a:r>
        </a:p>
      </dgm:t>
    </dgm:pt>
    <dgm:pt modelId="{5EBD5C9C-1517-46C1-BC31-804E480A6630}" type="parTrans" cxnId="{D505FD15-F154-4D1A-9887-CC56A1A5E02F}">
      <dgm:prSet/>
      <dgm:spPr/>
      <dgm:t>
        <a:bodyPr/>
        <a:lstStyle/>
        <a:p>
          <a:endParaRPr lang="en-US"/>
        </a:p>
      </dgm:t>
    </dgm:pt>
    <dgm:pt modelId="{943008E8-CE63-45F4-A364-62EFED795983}" type="sibTrans" cxnId="{D505FD15-F154-4D1A-9887-CC56A1A5E02F}">
      <dgm:prSet/>
      <dgm:spPr/>
      <dgm:t>
        <a:bodyPr/>
        <a:lstStyle/>
        <a:p>
          <a:endParaRPr lang="en-US"/>
        </a:p>
      </dgm:t>
    </dgm:pt>
    <dgm:pt modelId="{9B7CA663-D570-4F39-ACC4-C4F16F551AE0}">
      <dgm:prSet/>
      <dgm:spPr/>
      <dgm:t>
        <a:bodyPr/>
        <a:lstStyle/>
        <a:p>
          <a:r>
            <a:rPr lang="en-US"/>
            <a:t>Make use of chalk and washable sprays to grab the attention of those walking by who look only down at their phones.</a:t>
          </a:r>
        </a:p>
      </dgm:t>
    </dgm:pt>
    <dgm:pt modelId="{EFB8E9C3-942B-4D23-8522-3C09663E6ED1}" type="parTrans" cxnId="{291ECD8C-47EB-4439-99F1-4CFD6DC72860}">
      <dgm:prSet/>
      <dgm:spPr/>
      <dgm:t>
        <a:bodyPr/>
        <a:lstStyle/>
        <a:p>
          <a:endParaRPr lang="en-US"/>
        </a:p>
      </dgm:t>
    </dgm:pt>
    <dgm:pt modelId="{A11DB3D5-06DB-4C39-810A-210444DDD67D}" type="sibTrans" cxnId="{291ECD8C-47EB-4439-99F1-4CFD6DC72860}">
      <dgm:prSet/>
      <dgm:spPr/>
      <dgm:t>
        <a:bodyPr/>
        <a:lstStyle/>
        <a:p>
          <a:endParaRPr lang="en-US"/>
        </a:p>
      </dgm:t>
    </dgm:pt>
    <dgm:pt modelId="{7011D2FF-E2D9-4941-9479-54B1936B4C38}" type="pres">
      <dgm:prSet presAssocID="{A1F86832-F0B5-42C6-88F0-DD93AF6EDBC6}" presName="linearFlow" presStyleCnt="0">
        <dgm:presLayoutVars>
          <dgm:resizeHandles val="exact"/>
        </dgm:presLayoutVars>
      </dgm:prSet>
      <dgm:spPr/>
    </dgm:pt>
    <dgm:pt modelId="{07743502-69FA-4558-A3CA-F9C8C03974C4}" type="pres">
      <dgm:prSet presAssocID="{101A516E-9A09-4BF4-9B0D-312C2FFCC5D4}" presName="node" presStyleLbl="node1" presStyleIdx="0" presStyleCnt="3">
        <dgm:presLayoutVars>
          <dgm:bulletEnabled val="1"/>
        </dgm:presLayoutVars>
      </dgm:prSet>
      <dgm:spPr/>
    </dgm:pt>
    <dgm:pt modelId="{02983C71-8F4C-49F1-9B3A-AB6AE678FB19}" type="pres">
      <dgm:prSet presAssocID="{2826400E-038C-4D19-AECA-7B7F61A9C57A}" presName="sibTrans" presStyleLbl="sibTrans2D1" presStyleIdx="0" presStyleCnt="2"/>
      <dgm:spPr/>
    </dgm:pt>
    <dgm:pt modelId="{9483FA96-2C8A-4B3C-95C1-33F29F0DF2B7}" type="pres">
      <dgm:prSet presAssocID="{2826400E-038C-4D19-AECA-7B7F61A9C57A}" presName="connectorText" presStyleLbl="sibTrans2D1" presStyleIdx="0" presStyleCnt="2"/>
      <dgm:spPr/>
    </dgm:pt>
    <dgm:pt modelId="{F5756ACE-839C-4057-A831-258F2677C47A}" type="pres">
      <dgm:prSet presAssocID="{C9CCE6E9-5BEA-493F-97AC-FD2A51675B62}" presName="node" presStyleLbl="node1" presStyleIdx="1" presStyleCnt="3">
        <dgm:presLayoutVars>
          <dgm:bulletEnabled val="1"/>
        </dgm:presLayoutVars>
      </dgm:prSet>
      <dgm:spPr/>
    </dgm:pt>
    <dgm:pt modelId="{AC020FDF-7895-4C61-9B2D-DA493F4A9A3B}" type="pres">
      <dgm:prSet presAssocID="{FDE58A41-6F4D-480C-BA87-F6649EFD02CF}" presName="sibTrans" presStyleLbl="sibTrans2D1" presStyleIdx="1" presStyleCnt="2"/>
      <dgm:spPr/>
    </dgm:pt>
    <dgm:pt modelId="{50DBDBF8-98E9-4222-8748-88AA5DE5B7DB}" type="pres">
      <dgm:prSet presAssocID="{FDE58A41-6F4D-480C-BA87-F6649EFD02CF}" presName="connectorText" presStyleLbl="sibTrans2D1" presStyleIdx="1" presStyleCnt="2"/>
      <dgm:spPr/>
    </dgm:pt>
    <dgm:pt modelId="{4E191819-B61D-4DBE-A086-54833853CA67}" type="pres">
      <dgm:prSet presAssocID="{73D64748-6B5C-455E-B410-C13A1B0C8656}" presName="node" presStyleLbl="node1" presStyleIdx="2" presStyleCnt="3">
        <dgm:presLayoutVars>
          <dgm:bulletEnabled val="1"/>
        </dgm:presLayoutVars>
      </dgm:prSet>
      <dgm:spPr/>
    </dgm:pt>
  </dgm:ptLst>
  <dgm:cxnLst>
    <dgm:cxn modelId="{DF550815-3FD3-43B7-A752-2634F1C4AB00}" type="presOf" srcId="{C9CCE6E9-5BEA-493F-97AC-FD2A51675B62}" destId="{F5756ACE-839C-4057-A831-258F2677C47A}" srcOrd="0" destOrd="0" presId="urn:microsoft.com/office/officeart/2005/8/layout/process2"/>
    <dgm:cxn modelId="{D505FD15-F154-4D1A-9887-CC56A1A5E02F}" srcId="{A1F86832-F0B5-42C6-88F0-DD93AF6EDBC6}" destId="{73D64748-6B5C-455E-B410-C13A1B0C8656}" srcOrd="2" destOrd="0" parTransId="{5EBD5C9C-1517-46C1-BC31-804E480A6630}" sibTransId="{943008E8-CE63-45F4-A364-62EFED795983}"/>
    <dgm:cxn modelId="{C08F2619-585C-452F-A6FA-E0244D31CA78}" type="presOf" srcId="{101A516E-9A09-4BF4-9B0D-312C2FFCC5D4}" destId="{07743502-69FA-4558-A3CA-F9C8C03974C4}" srcOrd="0" destOrd="0" presId="urn:microsoft.com/office/officeart/2005/8/layout/process2"/>
    <dgm:cxn modelId="{BDC0485D-9B3A-4945-822C-686DD3CF7C5A}" srcId="{A1F86832-F0B5-42C6-88F0-DD93AF6EDBC6}" destId="{C9CCE6E9-5BEA-493F-97AC-FD2A51675B62}" srcOrd="1" destOrd="0" parTransId="{53A6E74F-8EDC-4E70-9A24-33F903C9D944}" sibTransId="{FDE58A41-6F4D-480C-BA87-F6649EFD02CF}"/>
    <dgm:cxn modelId="{80F6AD50-2D7F-4CF4-9FAC-3BA473D17F78}" srcId="{A1F86832-F0B5-42C6-88F0-DD93AF6EDBC6}" destId="{101A516E-9A09-4BF4-9B0D-312C2FFCC5D4}" srcOrd="0" destOrd="0" parTransId="{29F6A3C3-722E-42A6-B140-9D285CA26E56}" sibTransId="{2826400E-038C-4D19-AECA-7B7F61A9C57A}"/>
    <dgm:cxn modelId="{9C4C3D76-4D4F-4250-8E37-63E13B72D0A8}" type="presOf" srcId="{73D64748-6B5C-455E-B410-C13A1B0C8656}" destId="{4E191819-B61D-4DBE-A086-54833853CA67}" srcOrd="0" destOrd="0" presId="urn:microsoft.com/office/officeart/2005/8/layout/process2"/>
    <dgm:cxn modelId="{3795725A-B3DC-410E-BFF2-79816E9024C5}" type="presOf" srcId="{2826400E-038C-4D19-AECA-7B7F61A9C57A}" destId="{02983C71-8F4C-49F1-9B3A-AB6AE678FB19}" srcOrd="0" destOrd="0" presId="urn:microsoft.com/office/officeart/2005/8/layout/process2"/>
    <dgm:cxn modelId="{291ECD8C-47EB-4439-99F1-4CFD6DC72860}" srcId="{73D64748-6B5C-455E-B410-C13A1B0C8656}" destId="{9B7CA663-D570-4F39-ACC4-C4F16F551AE0}" srcOrd="0" destOrd="0" parTransId="{EFB8E9C3-942B-4D23-8522-3C09663E6ED1}" sibTransId="{A11DB3D5-06DB-4C39-810A-210444DDD67D}"/>
    <dgm:cxn modelId="{0711B88E-21A7-406C-BDE7-321A8AF98491}" type="presOf" srcId="{FDE58A41-6F4D-480C-BA87-F6649EFD02CF}" destId="{AC020FDF-7895-4C61-9B2D-DA493F4A9A3B}" srcOrd="0" destOrd="0" presId="urn:microsoft.com/office/officeart/2005/8/layout/process2"/>
    <dgm:cxn modelId="{07E26A96-A523-405B-8474-5A06DFF49987}" type="presOf" srcId="{9B7CA663-D570-4F39-ACC4-C4F16F551AE0}" destId="{4E191819-B61D-4DBE-A086-54833853CA67}" srcOrd="0" destOrd="1" presId="urn:microsoft.com/office/officeart/2005/8/layout/process2"/>
    <dgm:cxn modelId="{5911D7B5-D809-40B1-9D9E-E7AD228F142C}" type="presOf" srcId="{2826400E-038C-4D19-AECA-7B7F61A9C57A}" destId="{9483FA96-2C8A-4B3C-95C1-33F29F0DF2B7}" srcOrd="1" destOrd="0" presId="urn:microsoft.com/office/officeart/2005/8/layout/process2"/>
    <dgm:cxn modelId="{E644BEB6-8070-4700-9D7F-7E76427491DF}" type="presOf" srcId="{A1F86832-F0B5-42C6-88F0-DD93AF6EDBC6}" destId="{7011D2FF-E2D9-4941-9479-54B1936B4C38}" srcOrd="0" destOrd="0" presId="urn:microsoft.com/office/officeart/2005/8/layout/process2"/>
    <dgm:cxn modelId="{9D5BE0FA-CF0A-4ED0-9396-4BF85B295C7B}" type="presOf" srcId="{FDE58A41-6F4D-480C-BA87-F6649EFD02CF}" destId="{50DBDBF8-98E9-4222-8748-88AA5DE5B7DB}" srcOrd="1" destOrd="0" presId="urn:microsoft.com/office/officeart/2005/8/layout/process2"/>
    <dgm:cxn modelId="{68F14ECA-F4C2-43A2-9B88-4AA34DE4A02F}" type="presParOf" srcId="{7011D2FF-E2D9-4941-9479-54B1936B4C38}" destId="{07743502-69FA-4558-A3CA-F9C8C03974C4}" srcOrd="0" destOrd="0" presId="urn:microsoft.com/office/officeart/2005/8/layout/process2"/>
    <dgm:cxn modelId="{15957C67-3010-40ED-ADA9-09D698BFA7F4}" type="presParOf" srcId="{7011D2FF-E2D9-4941-9479-54B1936B4C38}" destId="{02983C71-8F4C-49F1-9B3A-AB6AE678FB19}" srcOrd="1" destOrd="0" presId="urn:microsoft.com/office/officeart/2005/8/layout/process2"/>
    <dgm:cxn modelId="{A34AC380-E9FA-4895-AB52-044E711434D0}" type="presParOf" srcId="{02983C71-8F4C-49F1-9B3A-AB6AE678FB19}" destId="{9483FA96-2C8A-4B3C-95C1-33F29F0DF2B7}" srcOrd="0" destOrd="0" presId="urn:microsoft.com/office/officeart/2005/8/layout/process2"/>
    <dgm:cxn modelId="{7CE96F97-B950-4ED9-9B41-0AEE9553C72F}" type="presParOf" srcId="{7011D2FF-E2D9-4941-9479-54B1936B4C38}" destId="{F5756ACE-839C-4057-A831-258F2677C47A}" srcOrd="2" destOrd="0" presId="urn:microsoft.com/office/officeart/2005/8/layout/process2"/>
    <dgm:cxn modelId="{EED7EFA8-3688-4064-915B-4776FFD16F1C}" type="presParOf" srcId="{7011D2FF-E2D9-4941-9479-54B1936B4C38}" destId="{AC020FDF-7895-4C61-9B2D-DA493F4A9A3B}" srcOrd="3" destOrd="0" presId="urn:microsoft.com/office/officeart/2005/8/layout/process2"/>
    <dgm:cxn modelId="{23C82E8E-73B8-40E2-A8B4-22F47A9FEB62}" type="presParOf" srcId="{AC020FDF-7895-4C61-9B2D-DA493F4A9A3B}" destId="{50DBDBF8-98E9-4222-8748-88AA5DE5B7DB}" srcOrd="0" destOrd="0" presId="urn:microsoft.com/office/officeart/2005/8/layout/process2"/>
    <dgm:cxn modelId="{3B538222-ADD8-48E1-8F12-764F465EE765}" type="presParOf" srcId="{7011D2FF-E2D9-4941-9479-54B1936B4C38}" destId="{4E191819-B61D-4DBE-A086-54833853CA67}"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D103D5F-34D5-44C5-8C7E-7CF426608552}"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1CDA2EE-ACF1-4DED-AEBE-CE881DC5FFF3}">
      <dgm:prSet/>
      <dgm:spPr/>
      <dgm:t>
        <a:bodyPr/>
        <a:lstStyle/>
        <a:p>
          <a:pPr>
            <a:lnSpc>
              <a:spcPct val="100000"/>
            </a:lnSpc>
            <a:defRPr cap="all"/>
          </a:pPr>
          <a:r>
            <a:rPr lang="en-US"/>
            <a:t>Implement A Delivery System</a:t>
          </a:r>
        </a:p>
      </dgm:t>
    </dgm:pt>
    <dgm:pt modelId="{E86B12EF-A163-4EE3-969E-7C292DC305C0}" type="parTrans" cxnId="{4412F298-E0A6-4152-8845-8E6CB8AFEE45}">
      <dgm:prSet/>
      <dgm:spPr/>
      <dgm:t>
        <a:bodyPr/>
        <a:lstStyle/>
        <a:p>
          <a:endParaRPr lang="en-US"/>
        </a:p>
      </dgm:t>
    </dgm:pt>
    <dgm:pt modelId="{D312CC65-9E41-448E-9F9E-6F23635E49EA}" type="sibTrans" cxnId="{4412F298-E0A6-4152-8845-8E6CB8AFEE45}">
      <dgm:prSet/>
      <dgm:spPr/>
      <dgm:t>
        <a:bodyPr/>
        <a:lstStyle/>
        <a:p>
          <a:endParaRPr lang="en-US"/>
        </a:p>
      </dgm:t>
    </dgm:pt>
    <dgm:pt modelId="{20CB6E2E-E8C3-4ECA-8E0A-27CF6FD44DAE}">
      <dgm:prSet/>
      <dgm:spPr/>
      <dgm:t>
        <a:bodyPr/>
        <a:lstStyle/>
        <a:p>
          <a:pPr>
            <a:lnSpc>
              <a:spcPct val="100000"/>
            </a:lnSpc>
            <a:defRPr cap="all"/>
          </a:pPr>
          <a:r>
            <a:rPr lang="en-US"/>
            <a:t>Offer Order &amp; Pick-up Options</a:t>
          </a:r>
        </a:p>
      </dgm:t>
    </dgm:pt>
    <dgm:pt modelId="{27D0FEDF-886C-431E-B264-E42A87D07C3D}" type="parTrans" cxnId="{A69D2C7F-B9E8-460A-BC16-EF3BB34EED2A}">
      <dgm:prSet/>
      <dgm:spPr/>
      <dgm:t>
        <a:bodyPr/>
        <a:lstStyle/>
        <a:p>
          <a:endParaRPr lang="en-US"/>
        </a:p>
      </dgm:t>
    </dgm:pt>
    <dgm:pt modelId="{E7F3AFEA-BF80-4034-9A45-C501D21038CB}" type="sibTrans" cxnId="{A69D2C7F-B9E8-460A-BC16-EF3BB34EED2A}">
      <dgm:prSet/>
      <dgm:spPr/>
      <dgm:t>
        <a:bodyPr/>
        <a:lstStyle/>
        <a:p>
          <a:endParaRPr lang="en-US"/>
        </a:p>
      </dgm:t>
    </dgm:pt>
    <dgm:pt modelId="{F197B676-4418-4E35-AF49-3D19A5B5A89C}">
      <dgm:prSet/>
      <dgm:spPr/>
      <dgm:t>
        <a:bodyPr/>
        <a:lstStyle/>
        <a:p>
          <a:pPr>
            <a:lnSpc>
              <a:spcPct val="100000"/>
            </a:lnSpc>
            <a:defRPr cap="all"/>
          </a:pPr>
          <a:r>
            <a:rPr lang="en-US"/>
            <a:t>Collaborations With Locals</a:t>
          </a:r>
        </a:p>
      </dgm:t>
    </dgm:pt>
    <dgm:pt modelId="{AC9F9AA1-8B3E-4708-AF0C-2754D4FCA481}" type="parTrans" cxnId="{28005297-8D8B-4F25-B291-3BA2E5D7F90F}">
      <dgm:prSet/>
      <dgm:spPr/>
      <dgm:t>
        <a:bodyPr/>
        <a:lstStyle/>
        <a:p>
          <a:endParaRPr lang="en-US"/>
        </a:p>
      </dgm:t>
    </dgm:pt>
    <dgm:pt modelId="{8215702C-AE18-41D3-A803-F1A031DC9DF0}" type="sibTrans" cxnId="{28005297-8D8B-4F25-B291-3BA2E5D7F90F}">
      <dgm:prSet/>
      <dgm:spPr/>
      <dgm:t>
        <a:bodyPr/>
        <a:lstStyle/>
        <a:p>
          <a:endParaRPr lang="en-US"/>
        </a:p>
      </dgm:t>
    </dgm:pt>
    <dgm:pt modelId="{40999E66-C402-47A5-A0D4-DFAFD0EC3561}" type="pres">
      <dgm:prSet presAssocID="{BD103D5F-34D5-44C5-8C7E-7CF426608552}" presName="root" presStyleCnt="0">
        <dgm:presLayoutVars>
          <dgm:dir/>
          <dgm:resizeHandles val="exact"/>
        </dgm:presLayoutVars>
      </dgm:prSet>
      <dgm:spPr/>
    </dgm:pt>
    <dgm:pt modelId="{50A1B076-D368-4665-8078-1F9D1466BA46}" type="pres">
      <dgm:prSet presAssocID="{B1CDA2EE-ACF1-4DED-AEBE-CE881DC5FFF3}" presName="compNode" presStyleCnt="0"/>
      <dgm:spPr/>
    </dgm:pt>
    <dgm:pt modelId="{94C53745-4BE1-4B97-9FB5-7A84F25B2D76}" type="pres">
      <dgm:prSet presAssocID="{B1CDA2EE-ACF1-4DED-AEBE-CE881DC5FFF3}" presName="iconBgRect" presStyleLbl="bgShp" presStyleIdx="0" presStyleCnt="3"/>
      <dgm:spPr>
        <a:prstGeom prst="round2DiagRect">
          <a:avLst>
            <a:gd name="adj1" fmla="val 29727"/>
            <a:gd name="adj2" fmla="val 0"/>
          </a:avLst>
        </a:prstGeom>
      </dgm:spPr>
    </dgm:pt>
    <dgm:pt modelId="{6C199F72-136D-46EB-8C90-B4D6BC9FA815}" type="pres">
      <dgm:prSet presAssocID="{B1CDA2EE-ACF1-4DED-AEBE-CE881DC5FFF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8E9E81E-0091-4F08-8FEE-27F66A8392A0}" type="pres">
      <dgm:prSet presAssocID="{B1CDA2EE-ACF1-4DED-AEBE-CE881DC5FFF3}" presName="spaceRect" presStyleCnt="0"/>
      <dgm:spPr/>
    </dgm:pt>
    <dgm:pt modelId="{F441582A-9D4A-4717-8AD1-2A84988A86C5}" type="pres">
      <dgm:prSet presAssocID="{B1CDA2EE-ACF1-4DED-AEBE-CE881DC5FFF3}" presName="textRect" presStyleLbl="revTx" presStyleIdx="0" presStyleCnt="3">
        <dgm:presLayoutVars>
          <dgm:chMax val="1"/>
          <dgm:chPref val="1"/>
        </dgm:presLayoutVars>
      </dgm:prSet>
      <dgm:spPr/>
    </dgm:pt>
    <dgm:pt modelId="{A6839336-1D33-4099-A3C3-4C44B8CD55A5}" type="pres">
      <dgm:prSet presAssocID="{D312CC65-9E41-448E-9F9E-6F23635E49EA}" presName="sibTrans" presStyleCnt="0"/>
      <dgm:spPr/>
    </dgm:pt>
    <dgm:pt modelId="{C4F7576E-1605-41E7-8ABF-454E6E941C8C}" type="pres">
      <dgm:prSet presAssocID="{20CB6E2E-E8C3-4ECA-8E0A-27CF6FD44DAE}" presName="compNode" presStyleCnt="0"/>
      <dgm:spPr/>
    </dgm:pt>
    <dgm:pt modelId="{B1D294D6-25B9-4DEF-944E-E68771E76250}" type="pres">
      <dgm:prSet presAssocID="{20CB6E2E-E8C3-4ECA-8E0A-27CF6FD44DAE}" presName="iconBgRect" presStyleLbl="bgShp" presStyleIdx="1" presStyleCnt="3"/>
      <dgm:spPr>
        <a:prstGeom prst="round2DiagRect">
          <a:avLst>
            <a:gd name="adj1" fmla="val 29727"/>
            <a:gd name="adj2" fmla="val 0"/>
          </a:avLst>
        </a:prstGeom>
      </dgm:spPr>
    </dgm:pt>
    <dgm:pt modelId="{152CEE97-3767-4EDE-9C4F-F8A72EA7A43A}" type="pres">
      <dgm:prSet presAssocID="{20CB6E2E-E8C3-4ECA-8E0A-27CF6FD44DA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Hand"/>
        </a:ext>
      </dgm:extLst>
    </dgm:pt>
    <dgm:pt modelId="{0CEED526-D833-49F4-BF2C-E4E06186899B}" type="pres">
      <dgm:prSet presAssocID="{20CB6E2E-E8C3-4ECA-8E0A-27CF6FD44DAE}" presName="spaceRect" presStyleCnt="0"/>
      <dgm:spPr/>
    </dgm:pt>
    <dgm:pt modelId="{41510521-9075-4D2A-8D31-E9204BB51081}" type="pres">
      <dgm:prSet presAssocID="{20CB6E2E-E8C3-4ECA-8E0A-27CF6FD44DAE}" presName="textRect" presStyleLbl="revTx" presStyleIdx="1" presStyleCnt="3">
        <dgm:presLayoutVars>
          <dgm:chMax val="1"/>
          <dgm:chPref val="1"/>
        </dgm:presLayoutVars>
      </dgm:prSet>
      <dgm:spPr/>
    </dgm:pt>
    <dgm:pt modelId="{ED1616AB-EDFC-4D4A-8DF2-D39ECB3172BE}" type="pres">
      <dgm:prSet presAssocID="{E7F3AFEA-BF80-4034-9A45-C501D21038CB}" presName="sibTrans" presStyleCnt="0"/>
      <dgm:spPr/>
    </dgm:pt>
    <dgm:pt modelId="{4855B40E-4EE1-4E1B-B25A-2D069BC523F7}" type="pres">
      <dgm:prSet presAssocID="{F197B676-4418-4E35-AF49-3D19A5B5A89C}" presName="compNode" presStyleCnt="0"/>
      <dgm:spPr/>
    </dgm:pt>
    <dgm:pt modelId="{B100FDAF-C341-4FAE-9EDE-CFA4CC6EA5ED}" type="pres">
      <dgm:prSet presAssocID="{F197B676-4418-4E35-AF49-3D19A5B5A89C}" presName="iconBgRect" presStyleLbl="bgShp" presStyleIdx="2" presStyleCnt="3"/>
      <dgm:spPr>
        <a:prstGeom prst="round2DiagRect">
          <a:avLst>
            <a:gd name="adj1" fmla="val 29727"/>
            <a:gd name="adj2" fmla="val 0"/>
          </a:avLst>
        </a:prstGeom>
      </dgm:spPr>
    </dgm:pt>
    <dgm:pt modelId="{3EF1894F-F6A2-4F44-8F3C-82885BDCE26B}" type="pres">
      <dgm:prSet presAssocID="{F197B676-4418-4E35-AF49-3D19A5B5A89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andshake"/>
        </a:ext>
      </dgm:extLst>
    </dgm:pt>
    <dgm:pt modelId="{F72E397E-46B1-47A3-8C57-F788CEA3A9A4}" type="pres">
      <dgm:prSet presAssocID="{F197B676-4418-4E35-AF49-3D19A5B5A89C}" presName="spaceRect" presStyleCnt="0"/>
      <dgm:spPr/>
    </dgm:pt>
    <dgm:pt modelId="{DC9EADB7-23BF-4089-A8FF-930234A61DD7}" type="pres">
      <dgm:prSet presAssocID="{F197B676-4418-4E35-AF49-3D19A5B5A89C}" presName="textRect" presStyleLbl="revTx" presStyleIdx="2" presStyleCnt="3">
        <dgm:presLayoutVars>
          <dgm:chMax val="1"/>
          <dgm:chPref val="1"/>
        </dgm:presLayoutVars>
      </dgm:prSet>
      <dgm:spPr/>
    </dgm:pt>
  </dgm:ptLst>
  <dgm:cxnLst>
    <dgm:cxn modelId="{EAA13B02-8771-484A-807D-677C6AABC3EA}" type="presOf" srcId="{F197B676-4418-4E35-AF49-3D19A5B5A89C}" destId="{DC9EADB7-23BF-4089-A8FF-930234A61DD7}" srcOrd="0" destOrd="0" presId="urn:microsoft.com/office/officeart/2018/5/layout/IconLeafLabelList"/>
    <dgm:cxn modelId="{6E0E9853-C2F3-49BB-B6E3-665E1727C970}" type="presOf" srcId="{20CB6E2E-E8C3-4ECA-8E0A-27CF6FD44DAE}" destId="{41510521-9075-4D2A-8D31-E9204BB51081}" srcOrd="0" destOrd="0" presId="urn:microsoft.com/office/officeart/2018/5/layout/IconLeafLabelList"/>
    <dgm:cxn modelId="{A69D2C7F-B9E8-460A-BC16-EF3BB34EED2A}" srcId="{BD103D5F-34D5-44C5-8C7E-7CF426608552}" destId="{20CB6E2E-E8C3-4ECA-8E0A-27CF6FD44DAE}" srcOrd="1" destOrd="0" parTransId="{27D0FEDF-886C-431E-B264-E42A87D07C3D}" sibTransId="{E7F3AFEA-BF80-4034-9A45-C501D21038CB}"/>
    <dgm:cxn modelId="{28005297-8D8B-4F25-B291-3BA2E5D7F90F}" srcId="{BD103D5F-34D5-44C5-8C7E-7CF426608552}" destId="{F197B676-4418-4E35-AF49-3D19A5B5A89C}" srcOrd="2" destOrd="0" parTransId="{AC9F9AA1-8B3E-4708-AF0C-2754D4FCA481}" sibTransId="{8215702C-AE18-41D3-A803-F1A031DC9DF0}"/>
    <dgm:cxn modelId="{4412F298-E0A6-4152-8845-8E6CB8AFEE45}" srcId="{BD103D5F-34D5-44C5-8C7E-7CF426608552}" destId="{B1CDA2EE-ACF1-4DED-AEBE-CE881DC5FFF3}" srcOrd="0" destOrd="0" parTransId="{E86B12EF-A163-4EE3-969E-7C292DC305C0}" sibTransId="{D312CC65-9E41-448E-9F9E-6F23635E49EA}"/>
    <dgm:cxn modelId="{36F33FB2-C9F9-4EE0-8DF7-844274C015D0}" type="presOf" srcId="{B1CDA2EE-ACF1-4DED-AEBE-CE881DC5FFF3}" destId="{F441582A-9D4A-4717-8AD1-2A84988A86C5}" srcOrd="0" destOrd="0" presId="urn:microsoft.com/office/officeart/2018/5/layout/IconLeafLabelList"/>
    <dgm:cxn modelId="{8E1DB1FB-993A-419A-9F8F-A8881EBEC7F7}" type="presOf" srcId="{BD103D5F-34D5-44C5-8C7E-7CF426608552}" destId="{40999E66-C402-47A5-A0D4-DFAFD0EC3561}" srcOrd="0" destOrd="0" presId="urn:microsoft.com/office/officeart/2018/5/layout/IconLeafLabelList"/>
    <dgm:cxn modelId="{723E4D4E-4DA0-4B38-A956-433AC8D7F841}" type="presParOf" srcId="{40999E66-C402-47A5-A0D4-DFAFD0EC3561}" destId="{50A1B076-D368-4665-8078-1F9D1466BA46}" srcOrd="0" destOrd="0" presId="urn:microsoft.com/office/officeart/2018/5/layout/IconLeafLabelList"/>
    <dgm:cxn modelId="{9B926279-545F-4EA0-AD35-4AF4C38B4395}" type="presParOf" srcId="{50A1B076-D368-4665-8078-1F9D1466BA46}" destId="{94C53745-4BE1-4B97-9FB5-7A84F25B2D76}" srcOrd="0" destOrd="0" presId="urn:microsoft.com/office/officeart/2018/5/layout/IconLeafLabelList"/>
    <dgm:cxn modelId="{C85765EC-0F15-40CC-9A0A-7689D6158783}" type="presParOf" srcId="{50A1B076-D368-4665-8078-1F9D1466BA46}" destId="{6C199F72-136D-46EB-8C90-B4D6BC9FA815}" srcOrd="1" destOrd="0" presId="urn:microsoft.com/office/officeart/2018/5/layout/IconLeafLabelList"/>
    <dgm:cxn modelId="{D9259052-45C7-4A89-BF1B-A93FAF766FB8}" type="presParOf" srcId="{50A1B076-D368-4665-8078-1F9D1466BA46}" destId="{B8E9E81E-0091-4F08-8FEE-27F66A8392A0}" srcOrd="2" destOrd="0" presId="urn:microsoft.com/office/officeart/2018/5/layout/IconLeafLabelList"/>
    <dgm:cxn modelId="{C49ECEBE-1D9A-44F8-8ADB-940BF7769CE2}" type="presParOf" srcId="{50A1B076-D368-4665-8078-1F9D1466BA46}" destId="{F441582A-9D4A-4717-8AD1-2A84988A86C5}" srcOrd="3" destOrd="0" presId="urn:microsoft.com/office/officeart/2018/5/layout/IconLeafLabelList"/>
    <dgm:cxn modelId="{CDA47DE3-03A0-4E53-9D9A-54D06E9C9E19}" type="presParOf" srcId="{40999E66-C402-47A5-A0D4-DFAFD0EC3561}" destId="{A6839336-1D33-4099-A3C3-4C44B8CD55A5}" srcOrd="1" destOrd="0" presId="urn:microsoft.com/office/officeart/2018/5/layout/IconLeafLabelList"/>
    <dgm:cxn modelId="{3C67C266-A0B6-4E8D-90E9-721714CEB616}" type="presParOf" srcId="{40999E66-C402-47A5-A0D4-DFAFD0EC3561}" destId="{C4F7576E-1605-41E7-8ABF-454E6E941C8C}" srcOrd="2" destOrd="0" presId="urn:microsoft.com/office/officeart/2018/5/layout/IconLeafLabelList"/>
    <dgm:cxn modelId="{115F2CD8-2BB3-4F99-82BB-29C5608D32D9}" type="presParOf" srcId="{C4F7576E-1605-41E7-8ABF-454E6E941C8C}" destId="{B1D294D6-25B9-4DEF-944E-E68771E76250}" srcOrd="0" destOrd="0" presId="urn:microsoft.com/office/officeart/2018/5/layout/IconLeafLabelList"/>
    <dgm:cxn modelId="{694F66A6-78C0-457F-8C97-BBD8FB463880}" type="presParOf" srcId="{C4F7576E-1605-41E7-8ABF-454E6E941C8C}" destId="{152CEE97-3767-4EDE-9C4F-F8A72EA7A43A}" srcOrd="1" destOrd="0" presId="urn:microsoft.com/office/officeart/2018/5/layout/IconLeafLabelList"/>
    <dgm:cxn modelId="{E8AA7F6F-8B34-4830-9556-21272E212A8D}" type="presParOf" srcId="{C4F7576E-1605-41E7-8ABF-454E6E941C8C}" destId="{0CEED526-D833-49F4-BF2C-E4E06186899B}" srcOrd="2" destOrd="0" presId="urn:microsoft.com/office/officeart/2018/5/layout/IconLeafLabelList"/>
    <dgm:cxn modelId="{3E377193-927A-4EBF-9267-CD0D07343781}" type="presParOf" srcId="{C4F7576E-1605-41E7-8ABF-454E6E941C8C}" destId="{41510521-9075-4D2A-8D31-E9204BB51081}" srcOrd="3" destOrd="0" presId="urn:microsoft.com/office/officeart/2018/5/layout/IconLeafLabelList"/>
    <dgm:cxn modelId="{208324A3-845F-4F66-B006-398BF6C97EC2}" type="presParOf" srcId="{40999E66-C402-47A5-A0D4-DFAFD0EC3561}" destId="{ED1616AB-EDFC-4D4A-8DF2-D39ECB3172BE}" srcOrd="3" destOrd="0" presId="urn:microsoft.com/office/officeart/2018/5/layout/IconLeafLabelList"/>
    <dgm:cxn modelId="{4D09227A-4D02-43CE-B1B1-8433E98E0F77}" type="presParOf" srcId="{40999E66-C402-47A5-A0D4-DFAFD0EC3561}" destId="{4855B40E-4EE1-4E1B-B25A-2D069BC523F7}" srcOrd="4" destOrd="0" presId="urn:microsoft.com/office/officeart/2018/5/layout/IconLeafLabelList"/>
    <dgm:cxn modelId="{88FA517A-D358-4631-B987-669BEC0638CD}" type="presParOf" srcId="{4855B40E-4EE1-4E1B-B25A-2D069BC523F7}" destId="{B100FDAF-C341-4FAE-9EDE-CFA4CC6EA5ED}" srcOrd="0" destOrd="0" presId="urn:microsoft.com/office/officeart/2018/5/layout/IconLeafLabelList"/>
    <dgm:cxn modelId="{C5E91C78-0AE3-4B9E-9787-08E38B9CC2FB}" type="presParOf" srcId="{4855B40E-4EE1-4E1B-B25A-2D069BC523F7}" destId="{3EF1894F-F6A2-4F44-8F3C-82885BDCE26B}" srcOrd="1" destOrd="0" presId="urn:microsoft.com/office/officeart/2018/5/layout/IconLeafLabelList"/>
    <dgm:cxn modelId="{2D82688A-03FD-4C07-96A7-000929C9D1BB}" type="presParOf" srcId="{4855B40E-4EE1-4E1B-B25A-2D069BC523F7}" destId="{F72E397E-46B1-47A3-8C57-F788CEA3A9A4}" srcOrd="2" destOrd="0" presId="urn:microsoft.com/office/officeart/2018/5/layout/IconLeafLabelList"/>
    <dgm:cxn modelId="{FC5A0DFB-2828-4DC6-8E67-CFED90AB4ADD}" type="presParOf" srcId="{4855B40E-4EE1-4E1B-B25A-2D069BC523F7}" destId="{DC9EADB7-23BF-4089-A8FF-930234A61DD7}"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FCA3C086-00CE-4D2A-8A1F-203FF2C178BA}" type="doc">
      <dgm:prSet loTypeId="urn:microsoft.com/office/officeart/2009/3/layout/HorizontalOrganizationChart" loCatId="hierarchy" qsTypeId="urn:microsoft.com/office/officeart/2005/8/quickstyle/simple1" qsCatId="simple" csTypeId="urn:microsoft.com/office/officeart/2005/8/colors/accent1_2" csCatId="accent1" phldr="1"/>
      <dgm:spPr/>
      <dgm:t>
        <a:bodyPr/>
        <a:lstStyle/>
        <a:p>
          <a:endParaRPr lang="en-US"/>
        </a:p>
      </dgm:t>
    </dgm:pt>
    <dgm:pt modelId="{09836EB2-E0D2-456A-8EEA-5C1F45521547}">
      <dgm:prSet/>
      <dgm:spPr/>
      <dgm:t>
        <a:bodyPr/>
        <a:lstStyle/>
        <a:p>
          <a:r>
            <a:rPr lang="en-US"/>
            <a:t>The majority of the market today prefers convenience when shopping to make more use of their time</a:t>
          </a:r>
        </a:p>
      </dgm:t>
    </dgm:pt>
    <dgm:pt modelId="{10144331-ED3C-4CFD-B747-FA86A5D4C1E4}" type="parTrans" cxnId="{23217425-779F-44BA-AAEA-6BA34E97093F}">
      <dgm:prSet/>
      <dgm:spPr/>
      <dgm:t>
        <a:bodyPr/>
        <a:lstStyle/>
        <a:p>
          <a:endParaRPr lang="en-US"/>
        </a:p>
      </dgm:t>
    </dgm:pt>
    <dgm:pt modelId="{AAFF5DB5-E5AF-4D70-A9B9-09762E2C2DDE}" type="sibTrans" cxnId="{23217425-779F-44BA-AAEA-6BA34E97093F}">
      <dgm:prSet/>
      <dgm:spPr/>
      <dgm:t>
        <a:bodyPr/>
        <a:lstStyle/>
        <a:p>
          <a:endParaRPr lang="en-US"/>
        </a:p>
      </dgm:t>
    </dgm:pt>
    <dgm:pt modelId="{874A7313-802F-47E4-A701-9C2665607389}">
      <dgm:prSet/>
      <dgm:spPr/>
      <dgm:t>
        <a:bodyPr/>
        <a:lstStyle/>
        <a:p>
          <a:r>
            <a:rPr lang="en-US"/>
            <a:t>Companies have exploited this to the fullest and have become even more successful as a result:</a:t>
          </a:r>
        </a:p>
      </dgm:t>
    </dgm:pt>
    <dgm:pt modelId="{AF9917E6-654F-4B9E-B79F-6B0ACBA17920}" type="parTrans" cxnId="{CB5BCD3F-9BE1-406E-AABA-D4F2CD70A25E}">
      <dgm:prSet/>
      <dgm:spPr/>
      <dgm:t>
        <a:bodyPr/>
        <a:lstStyle/>
        <a:p>
          <a:endParaRPr lang="en-US"/>
        </a:p>
      </dgm:t>
    </dgm:pt>
    <dgm:pt modelId="{93F69AE5-9FC3-45A1-AF73-8C9B8EF65092}" type="sibTrans" cxnId="{CB5BCD3F-9BE1-406E-AABA-D4F2CD70A25E}">
      <dgm:prSet/>
      <dgm:spPr/>
      <dgm:t>
        <a:bodyPr/>
        <a:lstStyle/>
        <a:p>
          <a:endParaRPr lang="en-US"/>
        </a:p>
      </dgm:t>
    </dgm:pt>
    <dgm:pt modelId="{60AC6A32-9C7D-4210-B955-0C488EECC07F}">
      <dgm:prSet/>
      <dgm:spPr/>
      <dgm:t>
        <a:bodyPr/>
        <a:lstStyle/>
        <a:p>
          <a:r>
            <a:rPr lang="en-US"/>
            <a:t>Amazon Fresh</a:t>
          </a:r>
        </a:p>
      </dgm:t>
    </dgm:pt>
    <dgm:pt modelId="{E1BA6581-1F42-41D7-961B-8CE5828071B2}" type="parTrans" cxnId="{628D9FF9-511C-460E-A344-BF27A684A123}">
      <dgm:prSet/>
      <dgm:spPr/>
      <dgm:t>
        <a:bodyPr/>
        <a:lstStyle/>
        <a:p>
          <a:endParaRPr lang="en-US"/>
        </a:p>
      </dgm:t>
    </dgm:pt>
    <dgm:pt modelId="{E58BA32B-E1A7-471B-90CC-D83857029470}" type="sibTrans" cxnId="{628D9FF9-511C-460E-A344-BF27A684A123}">
      <dgm:prSet/>
      <dgm:spPr/>
      <dgm:t>
        <a:bodyPr/>
        <a:lstStyle/>
        <a:p>
          <a:endParaRPr lang="en-US"/>
        </a:p>
      </dgm:t>
    </dgm:pt>
    <dgm:pt modelId="{9941C87B-296B-408A-9CEA-4E53F9F44CA8}">
      <dgm:prSet/>
      <dgm:spPr/>
      <dgm:t>
        <a:bodyPr/>
        <a:lstStyle/>
        <a:p>
          <a:r>
            <a:rPr lang="en-US"/>
            <a:t>Uber Eats</a:t>
          </a:r>
        </a:p>
      </dgm:t>
    </dgm:pt>
    <dgm:pt modelId="{25E44B52-49CF-4850-8AB4-43A96046B018}" type="parTrans" cxnId="{12587E94-6742-4E7B-8FF4-DF92AB5751E3}">
      <dgm:prSet/>
      <dgm:spPr/>
      <dgm:t>
        <a:bodyPr/>
        <a:lstStyle/>
        <a:p>
          <a:endParaRPr lang="en-US"/>
        </a:p>
      </dgm:t>
    </dgm:pt>
    <dgm:pt modelId="{6F81F294-F029-4941-A933-5DDDED35E136}" type="sibTrans" cxnId="{12587E94-6742-4E7B-8FF4-DF92AB5751E3}">
      <dgm:prSet/>
      <dgm:spPr/>
      <dgm:t>
        <a:bodyPr/>
        <a:lstStyle/>
        <a:p>
          <a:endParaRPr lang="en-US"/>
        </a:p>
      </dgm:t>
    </dgm:pt>
    <dgm:pt modelId="{C679DC44-E86C-470C-B0B6-3E8EF53ECC0C}">
      <dgm:prSet/>
      <dgm:spPr/>
      <dgm:t>
        <a:bodyPr/>
        <a:lstStyle/>
        <a:p>
          <a:r>
            <a:rPr lang="en-US" dirty="0"/>
            <a:t>Make the most of Instacart for your store:</a:t>
          </a:r>
        </a:p>
      </dgm:t>
    </dgm:pt>
    <dgm:pt modelId="{EEA1CAFD-EBA6-42A2-A39B-DC2B697E6425}" type="parTrans" cxnId="{0BC26B8F-BC1B-40BF-A291-0A338CDCA0D0}">
      <dgm:prSet/>
      <dgm:spPr/>
      <dgm:t>
        <a:bodyPr/>
        <a:lstStyle/>
        <a:p>
          <a:endParaRPr lang="en-US"/>
        </a:p>
      </dgm:t>
    </dgm:pt>
    <dgm:pt modelId="{ADD66835-5B6A-4E0C-8959-A4902DA79663}" type="sibTrans" cxnId="{0BC26B8F-BC1B-40BF-A291-0A338CDCA0D0}">
      <dgm:prSet/>
      <dgm:spPr/>
      <dgm:t>
        <a:bodyPr/>
        <a:lstStyle/>
        <a:p>
          <a:endParaRPr lang="en-US"/>
        </a:p>
      </dgm:t>
    </dgm:pt>
    <dgm:pt modelId="{A0255290-E9C7-42B8-B42F-F30C8EC1B96D}">
      <dgm:prSet/>
      <dgm:spPr/>
      <dgm:t>
        <a:bodyPr/>
        <a:lstStyle/>
        <a:p>
          <a:r>
            <a:rPr lang="en-US"/>
            <a:t>In-Store Promotion</a:t>
          </a:r>
        </a:p>
      </dgm:t>
    </dgm:pt>
    <dgm:pt modelId="{3ECFF6CF-655B-4D3F-859B-7B66528584B5}" type="parTrans" cxnId="{18B3E207-B1E2-4E3F-B1E1-B9BED486407E}">
      <dgm:prSet/>
      <dgm:spPr/>
      <dgm:t>
        <a:bodyPr/>
        <a:lstStyle/>
        <a:p>
          <a:endParaRPr lang="en-US"/>
        </a:p>
      </dgm:t>
    </dgm:pt>
    <dgm:pt modelId="{441CB986-9B1B-48E2-8595-BB55EA6CDB73}" type="sibTrans" cxnId="{18B3E207-B1E2-4E3F-B1E1-B9BED486407E}">
      <dgm:prSet/>
      <dgm:spPr/>
      <dgm:t>
        <a:bodyPr/>
        <a:lstStyle/>
        <a:p>
          <a:endParaRPr lang="en-US"/>
        </a:p>
      </dgm:t>
    </dgm:pt>
    <dgm:pt modelId="{784DF385-D262-4061-B940-50105D5D63D1}">
      <dgm:prSet/>
      <dgm:spPr/>
      <dgm:t>
        <a:bodyPr/>
        <a:lstStyle/>
        <a:p>
          <a:r>
            <a:rPr lang="en-US"/>
            <a:t>Website Accessibility </a:t>
          </a:r>
        </a:p>
      </dgm:t>
    </dgm:pt>
    <dgm:pt modelId="{3781A3B6-54DE-4AAB-8740-F54D62B085BE}" type="parTrans" cxnId="{B523B24F-76FC-4DE3-9E71-3028FC2786B8}">
      <dgm:prSet/>
      <dgm:spPr/>
      <dgm:t>
        <a:bodyPr/>
        <a:lstStyle/>
        <a:p>
          <a:endParaRPr lang="en-US"/>
        </a:p>
      </dgm:t>
    </dgm:pt>
    <dgm:pt modelId="{0B7499F4-241D-484D-81B7-6D49316FA4A9}" type="sibTrans" cxnId="{B523B24F-76FC-4DE3-9E71-3028FC2786B8}">
      <dgm:prSet/>
      <dgm:spPr/>
      <dgm:t>
        <a:bodyPr/>
        <a:lstStyle/>
        <a:p>
          <a:endParaRPr lang="en-US"/>
        </a:p>
      </dgm:t>
    </dgm:pt>
    <dgm:pt modelId="{9B4586D1-9D29-4077-A98E-E25D9D028C3E}">
      <dgm:prSet/>
      <dgm:spPr/>
      <dgm:t>
        <a:bodyPr/>
        <a:lstStyle/>
        <a:p>
          <a:r>
            <a:rPr lang="en-US" dirty="0"/>
            <a:t>Usage of grocery delivery services rose 56% since 2022 &amp; 100% increase in curbside or pickup services</a:t>
          </a:r>
        </a:p>
      </dgm:t>
    </dgm:pt>
    <dgm:pt modelId="{49662525-9E46-4B4D-A89B-C76E86D3B57C}" type="parTrans" cxnId="{5DB75000-0FE7-4089-85C0-4A657378C986}">
      <dgm:prSet/>
      <dgm:spPr/>
      <dgm:t>
        <a:bodyPr/>
        <a:lstStyle/>
        <a:p>
          <a:endParaRPr lang="en-US"/>
        </a:p>
      </dgm:t>
    </dgm:pt>
    <dgm:pt modelId="{ED0A093F-8F5F-45E2-BB8A-26C2874B0E2E}" type="sibTrans" cxnId="{5DB75000-0FE7-4089-85C0-4A657378C986}">
      <dgm:prSet/>
      <dgm:spPr/>
      <dgm:t>
        <a:bodyPr/>
        <a:lstStyle/>
        <a:p>
          <a:endParaRPr lang="en-US"/>
        </a:p>
      </dgm:t>
    </dgm:pt>
    <dgm:pt modelId="{682D9D5F-4215-4684-AF53-1D99C509C3E7}" type="pres">
      <dgm:prSet presAssocID="{FCA3C086-00CE-4D2A-8A1F-203FF2C178BA}" presName="hierChild1" presStyleCnt="0">
        <dgm:presLayoutVars>
          <dgm:orgChart val="1"/>
          <dgm:chPref val="1"/>
          <dgm:dir/>
          <dgm:animOne val="branch"/>
          <dgm:animLvl val="lvl"/>
          <dgm:resizeHandles/>
        </dgm:presLayoutVars>
      </dgm:prSet>
      <dgm:spPr/>
    </dgm:pt>
    <dgm:pt modelId="{1DF77B37-99AA-4F0A-A99E-4373CAC05040}" type="pres">
      <dgm:prSet presAssocID="{09836EB2-E0D2-456A-8EEA-5C1F45521547}" presName="hierRoot1" presStyleCnt="0">
        <dgm:presLayoutVars>
          <dgm:hierBranch val="init"/>
        </dgm:presLayoutVars>
      </dgm:prSet>
      <dgm:spPr/>
    </dgm:pt>
    <dgm:pt modelId="{4A64F4EB-372B-4A9D-A3A5-C2D8922944B1}" type="pres">
      <dgm:prSet presAssocID="{09836EB2-E0D2-456A-8EEA-5C1F45521547}" presName="rootComposite1" presStyleCnt="0"/>
      <dgm:spPr/>
    </dgm:pt>
    <dgm:pt modelId="{5C9A08E0-81FF-4761-8FA3-5AA4AFBC5142}" type="pres">
      <dgm:prSet presAssocID="{09836EB2-E0D2-456A-8EEA-5C1F45521547}" presName="rootText1" presStyleLbl="node0" presStyleIdx="0" presStyleCnt="3">
        <dgm:presLayoutVars>
          <dgm:chPref val="3"/>
        </dgm:presLayoutVars>
      </dgm:prSet>
      <dgm:spPr/>
    </dgm:pt>
    <dgm:pt modelId="{DEAE1227-405F-45B4-97FF-A4894DA44374}" type="pres">
      <dgm:prSet presAssocID="{09836EB2-E0D2-456A-8EEA-5C1F45521547}" presName="rootConnector1" presStyleLbl="node1" presStyleIdx="0" presStyleCnt="0"/>
      <dgm:spPr/>
    </dgm:pt>
    <dgm:pt modelId="{BB2C6168-6DE5-43D0-A36A-3EFA286EE060}" type="pres">
      <dgm:prSet presAssocID="{09836EB2-E0D2-456A-8EEA-5C1F45521547}" presName="hierChild2" presStyleCnt="0"/>
      <dgm:spPr/>
    </dgm:pt>
    <dgm:pt modelId="{E9F33BAE-5AF6-40C1-A943-A4283418E9D0}" type="pres">
      <dgm:prSet presAssocID="{49662525-9E46-4B4D-A89B-C76E86D3B57C}" presName="Name64" presStyleLbl="parChTrans1D2" presStyleIdx="0" presStyleCnt="5"/>
      <dgm:spPr/>
    </dgm:pt>
    <dgm:pt modelId="{212D2D20-EF08-4789-998E-E736397710B4}" type="pres">
      <dgm:prSet presAssocID="{9B4586D1-9D29-4077-A98E-E25D9D028C3E}" presName="hierRoot2" presStyleCnt="0">
        <dgm:presLayoutVars>
          <dgm:hierBranch val="init"/>
        </dgm:presLayoutVars>
      </dgm:prSet>
      <dgm:spPr/>
    </dgm:pt>
    <dgm:pt modelId="{261FDE92-BBB1-4E94-AD9F-BDED15F8E59F}" type="pres">
      <dgm:prSet presAssocID="{9B4586D1-9D29-4077-A98E-E25D9D028C3E}" presName="rootComposite" presStyleCnt="0"/>
      <dgm:spPr/>
    </dgm:pt>
    <dgm:pt modelId="{8C68DC47-3183-4267-9297-39434FB219D8}" type="pres">
      <dgm:prSet presAssocID="{9B4586D1-9D29-4077-A98E-E25D9D028C3E}" presName="rootText" presStyleLbl="node2" presStyleIdx="0" presStyleCnt="5">
        <dgm:presLayoutVars>
          <dgm:chPref val="3"/>
        </dgm:presLayoutVars>
      </dgm:prSet>
      <dgm:spPr/>
    </dgm:pt>
    <dgm:pt modelId="{9E607005-CAD9-46A1-A005-271BB01F7073}" type="pres">
      <dgm:prSet presAssocID="{9B4586D1-9D29-4077-A98E-E25D9D028C3E}" presName="rootConnector" presStyleLbl="node2" presStyleIdx="0" presStyleCnt="5"/>
      <dgm:spPr/>
    </dgm:pt>
    <dgm:pt modelId="{AE6A8CB9-828A-4432-8ADF-44B73F67BEE0}" type="pres">
      <dgm:prSet presAssocID="{9B4586D1-9D29-4077-A98E-E25D9D028C3E}" presName="hierChild4" presStyleCnt="0"/>
      <dgm:spPr/>
    </dgm:pt>
    <dgm:pt modelId="{FF8AE68D-FEA0-4DAE-AB1C-DB04D3190609}" type="pres">
      <dgm:prSet presAssocID="{9B4586D1-9D29-4077-A98E-E25D9D028C3E}" presName="hierChild5" presStyleCnt="0"/>
      <dgm:spPr/>
    </dgm:pt>
    <dgm:pt modelId="{7314855C-4E36-41EF-9222-954B0FB672ED}" type="pres">
      <dgm:prSet presAssocID="{09836EB2-E0D2-456A-8EEA-5C1F45521547}" presName="hierChild3" presStyleCnt="0"/>
      <dgm:spPr/>
    </dgm:pt>
    <dgm:pt modelId="{4C471C13-E996-4292-8896-77AE55D22F49}" type="pres">
      <dgm:prSet presAssocID="{874A7313-802F-47E4-A701-9C2665607389}" presName="hierRoot1" presStyleCnt="0">
        <dgm:presLayoutVars>
          <dgm:hierBranch val="init"/>
        </dgm:presLayoutVars>
      </dgm:prSet>
      <dgm:spPr/>
    </dgm:pt>
    <dgm:pt modelId="{4724E772-2EE5-4887-80FD-EA78EA1AB87A}" type="pres">
      <dgm:prSet presAssocID="{874A7313-802F-47E4-A701-9C2665607389}" presName="rootComposite1" presStyleCnt="0"/>
      <dgm:spPr/>
    </dgm:pt>
    <dgm:pt modelId="{2F6F3553-7853-43E3-A638-0E9DE7E81A7C}" type="pres">
      <dgm:prSet presAssocID="{874A7313-802F-47E4-A701-9C2665607389}" presName="rootText1" presStyleLbl="node0" presStyleIdx="1" presStyleCnt="3">
        <dgm:presLayoutVars>
          <dgm:chPref val="3"/>
        </dgm:presLayoutVars>
      </dgm:prSet>
      <dgm:spPr/>
    </dgm:pt>
    <dgm:pt modelId="{8B69CF72-F244-4074-9161-491861FC21F3}" type="pres">
      <dgm:prSet presAssocID="{874A7313-802F-47E4-A701-9C2665607389}" presName="rootConnector1" presStyleLbl="node1" presStyleIdx="0" presStyleCnt="0"/>
      <dgm:spPr/>
    </dgm:pt>
    <dgm:pt modelId="{037F7F40-6FA4-4EE5-B405-2984A3C5E241}" type="pres">
      <dgm:prSet presAssocID="{874A7313-802F-47E4-A701-9C2665607389}" presName="hierChild2" presStyleCnt="0"/>
      <dgm:spPr/>
    </dgm:pt>
    <dgm:pt modelId="{E4F1B343-5EB7-4E62-854E-9C72CB7B8C6E}" type="pres">
      <dgm:prSet presAssocID="{E1BA6581-1F42-41D7-961B-8CE5828071B2}" presName="Name64" presStyleLbl="parChTrans1D2" presStyleIdx="1" presStyleCnt="5"/>
      <dgm:spPr/>
    </dgm:pt>
    <dgm:pt modelId="{19C9BC12-7FF6-4DC7-8D38-5AFA2CA7AB8F}" type="pres">
      <dgm:prSet presAssocID="{60AC6A32-9C7D-4210-B955-0C488EECC07F}" presName="hierRoot2" presStyleCnt="0">
        <dgm:presLayoutVars>
          <dgm:hierBranch val="init"/>
        </dgm:presLayoutVars>
      </dgm:prSet>
      <dgm:spPr/>
    </dgm:pt>
    <dgm:pt modelId="{4038C4DB-F23B-46B5-8A2A-52CA99747F77}" type="pres">
      <dgm:prSet presAssocID="{60AC6A32-9C7D-4210-B955-0C488EECC07F}" presName="rootComposite" presStyleCnt="0"/>
      <dgm:spPr/>
    </dgm:pt>
    <dgm:pt modelId="{574CE7EF-A98C-4689-A1C2-B12DCB72A26B}" type="pres">
      <dgm:prSet presAssocID="{60AC6A32-9C7D-4210-B955-0C488EECC07F}" presName="rootText" presStyleLbl="node2" presStyleIdx="1" presStyleCnt="5">
        <dgm:presLayoutVars>
          <dgm:chPref val="3"/>
        </dgm:presLayoutVars>
      </dgm:prSet>
      <dgm:spPr/>
    </dgm:pt>
    <dgm:pt modelId="{9CABC239-2D9C-4A5C-B8B7-1385490E1428}" type="pres">
      <dgm:prSet presAssocID="{60AC6A32-9C7D-4210-B955-0C488EECC07F}" presName="rootConnector" presStyleLbl="node2" presStyleIdx="1" presStyleCnt="5"/>
      <dgm:spPr/>
    </dgm:pt>
    <dgm:pt modelId="{34849A2A-91E3-4F79-A37F-02175B3D01A7}" type="pres">
      <dgm:prSet presAssocID="{60AC6A32-9C7D-4210-B955-0C488EECC07F}" presName="hierChild4" presStyleCnt="0"/>
      <dgm:spPr/>
    </dgm:pt>
    <dgm:pt modelId="{A544354B-107A-46AB-934E-C1DCC4FE0DE4}" type="pres">
      <dgm:prSet presAssocID="{60AC6A32-9C7D-4210-B955-0C488EECC07F}" presName="hierChild5" presStyleCnt="0"/>
      <dgm:spPr/>
    </dgm:pt>
    <dgm:pt modelId="{4D6C249C-6626-4989-923A-5A91BD330A5C}" type="pres">
      <dgm:prSet presAssocID="{25E44B52-49CF-4850-8AB4-43A96046B018}" presName="Name64" presStyleLbl="parChTrans1D2" presStyleIdx="2" presStyleCnt="5"/>
      <dgm:spPr/>
    </dgm:pt>
    <dgm:pt modelId="{B05B029F-E4B0-4D85-8D96-E6183A80F7D7}" type="pres">
      <dgm:prSet presAssocID="{9941C87B-296B-408A-9CEA-4E53F9F44CA8}" presName="hierRoot2" presStyleCnt="0">
        <dgm:presLayoutVars>
          <dgm:hierBranch val="init"/>
        </dgm:presLayoutVars>
      </dgm:prSet>
      <dgm:spPr/>
    </dgm:pt>
    <dgm:pt modelId="{9538D18C-DD1F-4726-A088-5500D054FAC6}" type="pres">
      <dgm:prSet presAssocID="{9941C87B-296B-408A-9CEA-4E53F9F44CA8}" presName="rootComposite" presStyleCnt="0"/>
      <dgm:spPr/>
    </dgm:pt>
    <dgm:pt modelId="{35258DE0-E0C7-4FFA-AF30-752AA1E1D7F0}" type="pres">
      <dgm:prSet presAssocID="{9941C87B-296B-408A-9CEA-4E53F9F44CA8}" presName="rootText" presStyleLbl="node2" presStyleIdx="2" presStyleCnt="5">
        <dgm:presLayoutVars>
          <dgm:chPref val="3"/>
        </dgm:presLayoutVars>
      </dgm:prSet>
      <dgm:spPr/>
    </dgm:pt>
    <dgm:pt modelId="{D3250D64-2C86-4805-A29F-F580FFA1DB78}" type="pres">
      <dgm:prSet presAssocID="{9941C87B-296B-408A-9CEA-4E53F9F44CA8}" presName="rootConnector" presStyleLbl="node2" presStyleIdx="2" presStyleCnt="5"/>
      <dgm:spPr/>
    </dgm:pt>
    <dgm:pt modelId="{A54E79E5-8610-49F3-9D3F-2BD4A9C86A29}" type="pres">
      <dgm:prSet presAssocID="{9941C87B-296B-408A-9CEA-4E53F9F44CA8}" presName="hierChild4" presStyleCnt="0"/>
      <dgm:spPr/>
    </dgm:pt>
    <dgm:pt modelId="{75FD894E-C795-4F99-B8C0-A626FE950ED4}" type="pres">
      <dgm:prSet presAssocID="{9941C87B-296B-408A-9CEA-4E53F9F44CA8}" presName="hierChild5" presStyleCnt="0"/>
      <dgm:spPr/>
    </dgm:pt>
    <dgm:pt modelId="{A25DBE91-0D1D-4C51-B261-CB22BDEC60FE}" type="pres">
      <dgm:prSet presAssocID="{874A7313-802F-47E4-A701-9C2665607389}" presName="hierChild3" presStyleCnt="0"/>
      <dgm:spPr/>
    </dgm:pt>
    <dgm:pt modelId="{2CEE7775-A53A-4D1F-89C0-3BEC7BA27E07}" type="pres">
      <dgm:prSet presAssocID="{C679DC44-E86C-470C-B0B6-3E8EF53ECC0C}" presName="hierRoot1" presStyleCnt="0">
        <dgm:presLayoutVars>
          <dgm:hierBranch val="init"/>
        </dgm:presLayoutVars>
      </dgm:prSet>
      <dgm:spPr/>
    </dgm:pt>
    <dgm:pt modelId="{C8A6CDC8-E0F4-4D68-A822-7AAC7B969644}" type="pres">
      <dgm:prSet presAssocID="{C679DC44-E86C-470C-B0B6-3E8EF53ECC0C}" presName="rootComposite1" presStyleCnt="0"/>
      <dgm:spPr/>
    </dgm:pt>
    <dgm:pt modelId="{1810A334-9341-4DBD-9E02-6B89C4AD33A4}" type="pres">
      <dgm:prSet presAssocID="{C679DC44-E86C-470C-B0B6-3E8EF53ECC0C}" presName="rootText1" presStyleLbl="node0" presStyleIdx="2" presStyleCnt="3">
        <dgm:presLayoutVars>
          <dgm:chPref val="3"/>
        </dgm:presLayoutVars>
      </dgm:prSet>
      <dgm:spPr/>
    </dgm:pt>
    <dgm:pt modelId="{D5FFEFF7-BF5D-4D83-89B4-99D5E9AC9EE2}" type="pres">
      <dgm:prSet presAssocID="{C679DC44-E86C-470C-B0B6-3E8EF53ECC0C}" presName="rootConnector1" presStyleLbl="node1" presStyleIdx="0" presStyleCnt="0"/>
      <dgm:spPr/>
    </dgm:pt>
    <dgm:pt modelId="{6284DC1B-430B-4B7E-80A1-97581FF6E294}" type="pres">
      <dgm:prSet presAssocID="{C679DC44-E86C-470C-B0B6-3E8EF53ECC0C}" presName="hierChild2" presStyleCnt="0"/>
      <dgm:spPr/>
    </dgm:pt>
    <dgm:pt modelId="{4D885258-A310-4F34-A5B1-D7A5C1DA3B3D}" type="pres">
      <dgm:prSet presAssocID="{3ECFF6CF-655B-4D3F-859B-7B66528584B5}" presName="Name64" presStyleLbl="parChTrans1D2" presStyleIdx="3" presStyleCnt="5"/>
      <dgm:spPr/>
    </dgm:pt>
    <dgm:pt modelId="{90CF38A8-4490-4091-BD05-C93372CABCDF}" type="pres">
      <dgm:prSet presAssocID="{A0255290-E9C7-42B8-B42F-F30C8EC1B96D}" presName="hierRoot2" presStyleCnt="0">
        <dgm:presLayoutVars>
          <dgm:hierBranch val="init"/>
        </dgm:presLayoutVars>
      </dgm:prSet>
      <dgm:spPr/>
    </dgm:pt>
    <dgm:pt modelId="{3AA8D271-3BF0-4F65-896D-51E4059680D6}" type="pres">
      <dgm:prSet presAssocID="{A0255290-E9C7-42B8-B42F-F30C8EC1B96D}" presName="rootComposite" presStyleCnt="0"/>
      <dgm:spPr/>
    </dgm:pt>
    <dgm:pt modelId="{12690B8F-8921-4883-B481-EE5EB968F301}" type="pres">
      <dgm:prSet presAssocID="{A0255290-E9C7-42B8-B42F-F30C8EC1B96D}" presName="rootText" presStyleLbl="node2" presStyleIdx="3" presStyleCnt="5">
        <dgm:presLayoutVars>
          <dgm:chPref val="3"/>
        </dgm:presLayoutVars>
      </dgm:prSet>
      <dgm:spPr/>
    </dgm:pt>
    <dgm:pt modelId="{AB12C190-60A9-48D5-AFC4-E3F575A4F04E}" type="pres">
      <dgm:prSet presAssocID="{A0255290-E9C7-42B8-B42F-F30C8EC1B96D}" presName="rootConnector" presStyleLbl="node2" presStyleIdx="3" presStyleCnt="5"/>
      <dgm:spPr/>
    </dgm:pt>
    <dgm:pt modelId="{8358C52A-69F7-43E8-8C52-129BF35A3DDF}" type="pres">
      <dgm:prSet presAssocID="{A0255290-E9C7-42B8-B42F-F30C8EC1B96D}" presName="hierChild4" presStyleCnt="0"/>
      <dgm:spPr/>
    </dgm:pt>
    <dgm:pt modelId="{2879C3BE-9CA4-409E-B1F2-61BA1CE5D586}" type="pres">
      <dgm:prSet presAssocID="{A0255290-E9C7-42B8-B42F-F30C8EC1B96D}" presName="hierChild5" presStyleCnt="0"/>
      <dgm:spPr/>
    </dgm:pt>
    <dgm:pt modelId="{A1C9F418-CBF2-467A-AC26-F3BE3E3BB3C6}" type="pres">
      <dgm:prSet presAssocID="{3781A3B6-54DE-4AAB-8740-F54D62B085BE}" presName="Name64" presStyleLbl="parChTrans1D2" presStyleIdx="4" presStyleCnt="5"/>
      <dgm:spPr/>
    </dgm:pt>
    <dgm:pt modelId="{9AA77A1D-5135-4A2F-B4CC-014828111401}" type="pres">
      <dgm:prSet presAssocID="{784DF385-D262-4061-B940-50105D5D63D1}" presName="hierRoot2" presStyleCnt="0">
        <dgm:presLayoutVars>
          <dgm:hierBranch val="init"/>
        </dgm:presLayoutVars>
      </dgm:prSet>
      <dgm:spPr/>
    </dgm:pt>
    <dgm:pt modelId="{9CC21FF8-BE10-4B5C-803A-936B15D412BC}" type="pres">
      <dgm:prSet presAssocID="{784DF385-D262-4061-B940-50105D5D63D1}" presName="rootComposite" presStyleCnt="0"/>
      <dgm:spPr/>
    </dgm:pt>
    <dgm:pt modelId="{634D02F0-81CA-4B1D-B60E-EF8923231181}" type="pres">
      <dgm:prSet presAssocID="{784DF385-D262-4061-B940-50105D5D63D1}" presName="rootText" presStyleLbl="node2" presStyleIdx="4" presStyleCnt="5">
        <dgm:presLayoutVars>
          <dgm:chPref val="3"/>
        </dgm:presLayoutVars>
      </dgm:prSet>
      <dgm:spPr/>
    </dgm:pt>
    <dgm:pt modelId="{C8365431-B7F7-4E01-A6A3-DFF232D115A9}" type="pres">
      <dgm:prSet presAssocID="{784DF385-D262-4061-B940-50105D5D63D1}" presName="rootConnector" presStyleLbl="node2" presStyleIdx="4" presStyleCnt="5"/>
      <dgm:spPr/>
    </dgm:pt>
    <dgm:pt modelId="{E48D90E8-1582-4CDB-9A23-7F3E840332B6}" type="pres">
      <dgm:prSet presAssocID="{784DF385-D262-4061-B940-50105D5D63D1}" presName="hierChild4" presStyleCnt="0"/>
      <dgm:spPr/>
    </dgm:pt>
    <dgm:pt modelId="{93A0DB48-028A-42AC-94AC-6BD9D35F4220}" type="pres">
      <dgm:prSet presAssocID="{784DF385-D262-4061-B940-50105D5D63D1}" presName="hierChild5" presStyleCnt="0"/>
      <dgm:spPr/>
    </dgm:pt>
    <dgm:pt modelId="{3EC24C42-D167-44D8-826C-3AEA24586DE9}" type="pres">
      <dgm:prSet presAssocID="{C679DC44-E86C-470C-B0B6-3E8EF53ECC0C}" presName="hierChild3" presStyleCnt="0"/>
      <dgm:spPr/>
    </dgm:pt>
  </dgm:ptLst>
  <dgm:cxnLst>
    <dgm:cxn modelId="{5DB75000-0FE7-4089-85C0-4A657378C986}" srcId="{09836EB2-E0D2-456A-8EEA-5C1F45521547}" destId="{9B4586D1-9D29-4077-A98E-E25D9D028C3E}" srcOrd="0" destOrd="0" parTransId="{49662525-9E46-4B4D-A89B-C76E86D3B57C}" sibTransId="{ED0A093F-8F5F-45E2-BB8A-26C2874B0E2E}"/>
    <dgm:cxn modelId="{18B3E207-B1E2-4E3F-B1E1-B9BED486407E}" srcId="{C679DC44-E86C-470C-B0B6-3E8EF53ECC0C}" destId="{A0255290-E9C7-42B8-B42F-F30C8EC1B96D}" srcOrd="0" destOrd="0" parTransId="{3ECFF6CF-655B-4D3F-859B-7B66528584B5}" sibTransId="{441CB986-9B1B-48E2-8595-BB55EA6CDB73}"/>
    <dgm:cxn modelId="{487A291D-CEC8-4928-B302-14FE6EEA316C}" type="presOf" srcId="{874A7313-802F-47E4-A701-9C2665607389}" destId="{8B69CF72-F244-4074-9161-491861FC21F3}" srcOrd="1" destOrd="0" presId="urn:microsoft.com/office/officeart/2009/3/layout/HorizontalOrganizationChart"/>
    <dgm:cxn modelId="{06601420-577A-4528-8CA9-8DB66010FD96}" type="presOf" srcId="{9941C87B-296B-408A-9CEA-4E53F9F44CA8}" destId="{35258DE0-E0C7-4FFA-AF30-752AA1E1D7F0}" srcOrd="0" destOrd="0" presId="urn:microsoft.com/office/officeart/2009/3/layout/HorizontalOrganizationChart"/>
    <dgm:cxn modelId="{23217425-779F-44BA-AAEA-6BA34E97093F}" srcId="{FCA3C086-00CE-4D2A-8A1F-203FF2C178BA}" destId="{09836EB2-E0D2-456A-8EEA-5C1F45521547}" srcOrd="0" destOrd="0" parTransId="{10144331-ED3C-4CFD-B747-FA86A5D4C1E4}" sibTransId="{AAFF5DB5-E5AF-4D70-A9B9-09762E2C2DDE}"/>
    <dgm:cxn modelId="{BEFF232E-3AAE-407A-813B-6CB960B3C4B9}" type="presOf" srcId="{60AC6A32-9C7D-4210-B955-0C488EECC07F}" destId="{574CE7EF-A98C-4689-A1C2-B12DCB72A26B}" srcOrd="0" destOrd="0" presId="urn:microsoft.com/office/officeart/2009/3/layout/HorizontalOrganizationChart"/>
    <dgm:cxn modelId="{DF11A433-9E3A-4BE5-9CB4-AC175D1CC0F5}" type="presOf" srcId="{A0255290-E9C7-42B8-B42F-F30C8EC1B96D}" destId="{AB12C190-60A9-48D5-AFC4-E3F575A4F04E}" srcOrd="1" destOrd="0" presId="urn:microsoft.com/office/officeart/2009/3/layout/HorizontalOrganizationChart"/>
    <dgm:cxn modelId="{1A030036-CC9E-4183-BA6F-36F44633A6B7}" type="presOf" srcId="{3781A3B6-54DE-4AAB-8740-F54D62B085BE}" destId="{A1C9F418-CBF2-467A-AC26-F3BE3E3BB3C6}" srcOrd="0" destOrd="0" presId="urn:microsoft.com/office/officeart/2009/3/layout/HorizontalOrganizationChart"/>
    <dgm:cxn modelId="{CB5BCD3F-9BE1-406E-AABA-D4F2CD70A25E}" srcId="{FCA3C086-00CE-4D2A-8A1F-203FF2C178BA}" destId="{874A7313-802F-47E4-A701-9C2665607389}" srcOrd="1" destOrd="0" parTransId="{AF9917E6-654F-4B9E-B79F-6B0ACBA17920}" sibTransId="{93F69AE5-9FC3-45A1-AF73-8C9B8EF65092}"/>
    <dgm:cxn modelId="{D984A160-D805-4A65-856E-948121EB3676}" type="presOf" srcId="{C679DC44-E86C-470C-B0B6-3E8EF53ECC0C}" destId="{1810A334-9341-4DBD-9E02-6B89C4AD33A4}" srcOrd="0" destOrd="0" presId="urn:microsoft.com/office/officeart/2009/3/layout/HorizontalOrganizationChart"/>
    <dgm:cxn modelId="{A593B560-94AF-4EBF-9914-A872DBBEE64E}" type="presOf" srcId="{09836EB2-E0D2-456A-8EEA-5C1F45521547}" destId="{5C9A08E0-81FF-4761-8FA3-5AA4AFBC5142}" srcOrd="0" destOrd="0" presId="urn:microsoft.com/office/officeart/2009/3/layout/HorizontalOrganizationChart"/>
    <dgm:cxn modelId="{EA82EE41-44B6-43CF-8705-2F094F23425C}" type="presOf" srcId="{9941C87B-296B-408A-9CEA-4E53F9F44CA8}" destId="{D3250D64-2C86-4805-A29F-F580FFA1DB78}" srcOrd="1" destOrd="0" presId="urn:microsoft.com/office/officeart/2009/3/layout/HorizontalOrganizationChart"/>
    <dgm:cxn modelId="{B4086665-5F37-4790-B761-9D937580AF95}" type="presOf" srcId="{49662525-9E46-4B4D-A89B-C76E86D3B57C}" destId="{E9F33BAE-5AF6-40C1-A943-A4283418E9D0}" srcOrd="0" destOrd="0" presId="urn:microsoft.com/office/officeart/2009/3/layout/HorizontalOrganizationChart"/>
    <dgm:cxn modelId="{8165DB47-D56A-4307-92A4-98C8D79FD20D}" type="presOf" srcId="{874A7313-802F-47E4-A701-9C2665607389}" destId="{2F6F3553-7853-43E3-A638-0E9DE7E81A7C}" srcOrd="0" destOrd="0" presId="urn:microsoft.com/office/officeart/2009/3/layout/HorizontalOrganizationChart"/>
    <dgm:cxn modelId="{6EF7DB6D-DA65-44DA-A22E-109EA7688583}" type="presOf" srcId="{9B4586D1-9D29-4077-A98E-E25D9D028C3E}" destId="{8C68DC47-3183-4267-9297-39434FB219D8}" srcOrd="0" destOrd="0" presId="urn:microsoft.com/office/officeart/2009/3/layout/HorizontalOrganizationChart"/>
    <dgm:cxn modelId="{E52E076F-5993-49B8-B315-EB73B3DD5632}" type="presOf" srcId="{C679DC44-E86C-470C-B0B6-3E8EF53ECC0C}" destId="{D5FFEFF7-BF5D-4D83-89B4-99D5E9AC9EE2}" srcOrd="1" destOrd="0" presId="urn:microsoft.com/office/officeart/2009/3/layout/HorizontalOrganizationChart"/>
    <dgm:cxn modelId="{B523B24F-76FC-4DE3-9E71-3028FC2786B8}" srcId="{C679DC44-E86C-470C-B0B6-3E8EF53ECC0C}" destId="{784DF385-D262-4061-B940-50105D5D63D1}" srcOrd="1" destOrd="0" parTransId="{3781A3B6-54DE-4AAB-8740-F54D62B085BE}" sibTransId="{0B7499F4-241D-484D-81B7-6D49316FA4A9}"/>
    <dgm:cxn modelId="{05F29B53-5F0A-4204-9AD9-647924A6FAD8}" type="presOf" srcId="{784DF385-D262-4061-B940-50105D5D63D1}" destId="{634D02F0-81CA-4B1D-B60E-EF8923231181}" srcOrd="0" destOrd="0" presId="urn:microsoft.com/office/officeart/2009/3/layout/HorizontalOrganizationChart"/>
    <dgm:cxn modelId="{52D25376-3E35-4E99-90F6-17F930888DA8}" type="presOf" srcId="{60AC6A32-9C7D-4210-B955-0C488EECC07F}" destId="{9CABC239-2D9C-4A5C-B8B7-1385490E1428}" srcOrd="1" destOrd="0" presId="urn:microsoft.com/office/officeart/2009/3/layout/HorizontalOrganizationChart"/>
    <dgm:cxn modelId="{8CD7BC82-F80E-4923-A667-8FF7F2663955}" type="presOf" srcId="{3ECFF6CF-655B-4D3F-859B-7B66528584B5}" destId="{4D885258-A310-4F34-A5B1-D7A5C1DA3B3D}" srcOrd="0" destOrd="0" presId="urn:microsoft.com/office/officeart/2009/3/layout/HorizontalOrganizationChart"/>
    <dgm:cxn modelId="{E8C7428A-9989-4D97-A953-F7DAB0CCA878}" type="presOf" srcId="{784DF385-D262-4061-B940-50105D5D63D1}" destId="{C8365431-B7F7-4E01-A6A3-DFF232D115A9}" srcOrd="1" destOrd="0" presId="urn:microsoft.com/office/officeart/2009/3/layout/HorizontalOrganizationChart"/>
    <dgm:cxn modelId="{0BC26B8F-BC1B-40BF-A291-0A338CDCA0D0}" srcId="{FCA3C086-00CE-4D2A-8A1F-203FF2C178BA}" destId="{C679DC44-E86C-470C-B0B6-3E8EF53ECC0C}" srcOrd="2" destOrd="0" parTransId="{EEA1CAFD-EBA6-42A2-A39B-DC2B697E6425}" sibTransId="{ADD66835-5B6A-4E0C-8959-A4902DA79663}"/>
    <dgm:cxn modelId="{12587E94-6742-4E7B-8FF4-DF92AB5751E3}" srcId="{874A7313-802F-47E4-A701-9C2665607389}" destId="{9941C87B-296B-408A-9CEA-4E53F9F44CA8}" srcOrd="1" destOrd="0" parTransId="{25E44B52-49CF-4850-8AB4-43A96046B018}" sibTransId="{6F81F294-F029-4941-A933-5DDDED35E136}"/>
    <dgm:cxn modelId="{516146AD-6BA6-46AD-AD37-56EAAC37C7FE}" type="presOf" srcId="{E1BA6581-1F42-41D7-961B-8CE5828071B2}" destId="{E4F1B343-5EB7-4E62-854E-9C72CB7B8C6E}" srcOrd="0" destOrd="0" presId="urn:microsoft.com/office/officeart/2009/3/layout/HorizontalOrganizationChart"/>
    <dgm:cxn modelId="{37CE7EC3-7710-4D13-9A42-098B39B59B8D}" type="presOf" srcId="{25E44B52-49CF-4850-8AB4-43A96046B018}" destId="{4D6C249C-6626-4989-923A-5A91BD330A5C}" srcOrd="0" destOrd="0" presId="urn:microsoft.com/office/officeart/2009/3/layout/HorizontalOrganizationChart"/>
    <dgm:cxn modelId="{208AC6DF-A75E-43C7-8742-6881A2F048D4}" type="presOf" srcId="{A0255290-E9C7-42B8-B42F-F30C8EC1B96D}" destId="{12690B8F-8921-4883-B481-EE5EB968F301}" srcOrd="0" destOrd="0" presId="urn:microsoft.com/office/officeart/2009/3/layout/HorizontalOrganizationChart"/>
    <dgm:cxn modelId="{61EA4DE1-2F97-48DD-885C-EFF51FC0EAC2}" type="presOf" srcId="{FCA3C086-00CE-4D2A-8A1F-203FF2C178BA}" destId="{682D9D5F-4215-4684-AF53-1D99C509C3E7}" srcOrd="0" destOrd="0" presId="urn:microsoft.com/office/officeart/2009/3/layout/HorizontalOrganizationChart"/>
    <dgm:cxn modelId="{2A1875E7-E9C7-40DF-B25C-5D556F1F3237}" type="presOf" srcId="{9B4586D1-9D29-4077-A98E-E25D9D028C3E}" destId="{9E607005-CAD9-46A1-A005-271BB01F7073}" srcOrd="1" destOrd="0" presId="urn:microsoft.com/office/officeart/2009/3/layout/HorizontalOrganizationChart"/>
    <dgm:cxn modelId="{628D9FF9-511C-460E-A344-BF27A684A123}" srcId="{874A7313-802F-47E4-A701-9C2665607389}" destId="{60AC6A32-9C7D-4210-B955-0C488EECC07F}" srcOrd="0" destOrd="0" parTransId="{E1BA6581-1F42-41D7-961B-8CE5828071B2}" sibTransId="{E58BA32B-E1A7-471B-90CC-D83857029470}"/>
    <dgm:cxn modelId="{7EDD48FD-46B7-490B-BA10-07BF0C1681AE}" type="presOf" srcId="{09836EB2-E0D2-456A-8EEA-5C1F45521547}" destId="{DEAE1227-405F-45B4-97FF-A4894DA44374}" srcOrd="1" destOrd="0" presId="urn:microsoft.com/office/officeart/2009/3/layout/HorizontalOrganizationChart"/>
    <dgm:cxn modelId="{6A26612B-59AC-4C3E-A694-B1B9E5D37E2F}" type="presParOf" srcId="{682D9D5F-4215-4684-AF53-1D99C509C3E7}" destId="{1DF77B37-99AA-4F0A-A99E-4373CAC05040}" srcOrd="0" destOrd="0" presId="urn:microsoft.com/office/officeart/2009/3/layout/HorizontalOrganizationChart"/>
    <dgm:cxn modelId="{8FC855C3-32BF-46EA-884C-E13BA75BDD7B}" type="presParOf" srcId="{1DF77B37-99AA-4F0A-A99E-4373CAC05040}" destId="{4A64F4EB-372B-4A9D-A3A5-C2D8922944B1}" srcOrd="0" destOrd="0" presId="urn:microsoft.com/office/officeart/2009/3/layout/HorizontalOrganizationChart"/>
    <dgm:cxn modelId="{7020FACB-1CA2-4351-B018-19AEEC3B84CD}" type="presParOf" srcId="{4A64F4EB-372B-4A9D-A3A5-C2D8922944B1}" destId="{5C9A08E0-81FF-4761-8FA3-5AA4AFBC5142}" srcOrd="0" destOrd="0" presId="urn:microsoft.com/office/officeart/2009/3/layout/HorizontalOrganizationChart"/>
    <dgm:cxn modelId="{AA26E99D-5C5F-43C0-A31D-BA8F86FECDB9}" type="presParOf" srcId="{4A64F4EB-372B-4A9D-A3A5-C2D8922944B1}" destId="{DEAE1227-405F-45B4-97FF-A4894DA44374}" srcOrd="1" destOrd="0" presId="urn:microsoft.com/office/officeart/2009/3/layout/HorizontalOrganizationChart"/>
    <dgm:cxn modelId="{75FF29EF-F583-43EA-9AF6-A4250D1591FC}" type="presParOf" srcId="{1DF77B37-99AA-4F0A-A99E-4373CAC05040}" destId="{BB2C6168-6DE5-43D0-A36A-3EFA286EE060}" srcOrd="1" destOrd="0" presId="urn:microsoft.com/office/officeart/2009/3/layout/HorizontalOrganizationChart"/>
    <dgm:cxn modelId="{24BE5241-DDA3-4142-AC70-E20F9AC5A7CE}" type="presParOf" srcId="{BB2C6168-6DE5-43D0-A36A-3EFA286EE060}" destId="{E9F33BAE-5AF6-40C1-A943-A4283418E9D0}" srcOrd="0" destOrd="0" presId="urn:microsoft.com/office/officeart/2009/3/layout/HorizontalOrganizationChart"/>
    <dgm:cxn modelId="{E2002852-F495-41AC-9A01-9ED7CDA3D599}" type="presParOf" srcId="{BB2C6168-6DE5-43D0-A36A-3EFA286EE060}" destId="{212D2D20-EF08-4789-998E-E736397710B4}" srcOrd="1" destOrd="0" presId="urn:microsoft.com/office/officeart/2009/3/layout/HorizontalOrganizationChart"/>
    <dgm:cxn modelId="{34EF8B94-A301-4F22-93BB-9C6052339100}" type="presParOf" srcId="{212D2D20-EF08-4789-998E-E736397710B4}" destId="{261FDE92-BBB1-4E94-AD9F-BDED15F8E59F}" srcOrd="0" destOrd="0" presId="urn:microsoft.com/office/officeart/2009/3/layout/HorizontalOrganizationChart"/>
    <dgm:cxn modelId="{9242ACFA-2418-4319-8B42-D6868DB6CCB4}" type="presParOf" srcId="{261FDE92-BBB1-4E94-AD9F-BDED15F8E59F}" destId="{8C68DC47-3183-4267-9297-39434FB219D8}" srcOrd="0" destOrd="0" presId="urn:microsoft.com/office/officeart/2009/3/layout/HorizontalOrganizationChart"/>
    <dgm:cxn modelId="{10B84C0C-F3F6-4BBB-9D2A-6140274BDAB5}" type="presParOf" srcId="{261FDE92-BBB1-4E94-AD9F-BDED15F8E59F}" destId="{9E607005-CAD9-46A1-A005-271BB01F7073}" srcOrd="1" destOrd="0" presId="urn:microsoft.com/office/officeart/2009/3/layout/HorizontalOrganizationChart"/>
    <dgm:cxn modelId="{C8A59A57-6740-467B-BF1B-68DF47157DB7}" type="presParOf" srcId="{212D2D20-EF08-4789-998E-E736397710B4}" destId="{AE6A8CB9-828A-4432-8ADF-44B73F67BEE0}" srcOrd="1" destOrd="0" presId="urn:microsoft.com/office/officeart/2009/3/layout/HorizontalOrganizationChart"/>
    <dgm:cxn modelId="{43AB275B-EAC1-4704-BFAA-42EEEDE50355}" type="presParOf" srcId="{212D2D20-EF08-4789-998E-E736397710B4}" destId="{FF8AE68D-FEA0-4DAE-AB1C-DB04D3190609}" srcOrd="2" destOrd="0" presId="urn:microsoft.com/office/officeart/2009/3/layout/HorizontalOrganizationChart"/>
    <dgm:cxn modelId="{FDBFF728-62D0-4207-AACE-77CC0901F0B7}" type="presParOf" srcId="{1DF77B37-99AA-4F0A-A99E-4373CAC05040}" destId="{7314855C-4E36-41EF-9222-954B0FB672ED}" srcOrd="2" destOrd="0" presId="urn:microsoft.com/office/officeart/2009/3/layout/HorizontalOrganizationChart"/>
    <dgm:cxn modelId="{4A47F12A-2D17-4E1F-BECD-E5F97F3A78CA}" type="presParOf" srcId="{682D9D5F-4215-4684-AF53-1D99C509C3E7}" destId="{4C471C13-E996-4292-8896-77AE55D22F49}" srcOrd="1" destOrd="0" presId="urn:microsoft.com/office/officeart/2009/3/layout/HorizontalOrganizationChart"/>
    <dgm:cxn modelId="{B7D3B7D2-2694-466F-8247-8B6B2DCEA628}" type="presParOf" srcId="{4C471C13-E996-4292-8896-77AE55D22F49}" destId="{4724E772-2EE5-4887-80FD-EA78EA1AB87A}" srcOrd="0" destOrd="0" presId="urn:microsoft.com/office/officeart/2009/3/layout/HorizontalOrganizationChart"/>
    <dgm:cxn modelId="{A5F8E884-ABEC-4FA8-B82C-76485910F3AC}" type="presParOf" srcId="{4724E772-2EE5-4887-80FD-EA78EA1AB87A}" destId="{2F6F3553-7853-43E3-A638-0E9DE7E81A7C}" srcOrd="0" destOrd="0" presId="urn:microsoft.com/office/officeart/2009/3/layout/HorizontalOrganizationChart"/>
    <dgm:cxn modelId="{A69F641D-B602-4B55-BE5D-8738C8AEF6F8}" type="presParOf" srcId="{4724E772-2EE5-4887-80FD-EA78EA1AB87A}" destId="{8B69CF72-F244-4074-9161-491861FC21F3}" srcOrd="1" destOrd="0" presId="urn:microsoft.com/office/officeart/2009/3/layout/HorizontalOrganizationChart"/>
    <dgm:cxn modelId="{15A9786A-4785-4892-BAFB-EE082FF553DE}" type="presParOf" srcId="{4C471C13-E996-4292-8896-77AE55D22F49}" destId="{037F7F40-6FA4-4EE5-B405-2984A3C5E241}" srcOrd="1" destOrd="0" presId="urn:microsoft.com/office/officeart/2009/3/layout/HorizontalOrganizationChart"/>
    <dgm:cxn modelId="{A83A4A8A-F610-4D99-999B-015881897F71}" type="presParOf" srcId="{037F7F40-6FA4-4EE5-B405-2984A3C5E241}" destId="{E4F1B343-5EB7-4E62-854E-9C72CB7B8C6E}" srcOrd="0" destOrd="0" presId="urn:microsoft.com/office/officeart/2009/3/layout/HorizontalOrganizationChart"/>
    <dgm:cxn modelId="{37A016FA-A6F7-4EEE-8C84-D96C115316C3}" type="presParOf" srcId="{037F7F40-6FA4-4EE5-B405-2984A3C5E241}" destId="{19C9BC12-7FF6-4DC7-8D38-5AFA2CA7AB8F}" srcOrd="1" destOrd="0" presId="urn:microsoft.com/office/officeart/2009/3/layout/HorizontalOrganizationChart"/>
    <dgm:cxn modelId="{3694799E-3DC9-463A-B848-6CED4C2D0A5F}" type="presParOf" srcId="{19C9BC12-7FF6-4DC7-8D38-5AFA2CA7AB8F}" destId="{4038C4DB-F23B-46B5-8A2A-52CA99747F77}" srcOrd="0" destOrd="0" presId="urn:microsoft.com/office/officeart/2009/3/layout/HorizontalOrganizationChart"/>
    <dgm:cxn modelId="{A4CFA6E5-4F72-4F17-B0A7-5121C3D09CAE}" type="presParOf" srcId="{4038C4DB-F23B-46B5-8A2A-52CA99747F77}" destId="{574CE7EF-A98C-4689-A1C2-B12DCB72A26B}" srcOrd="0" destOrd="0" presId="urn:microsoft.com/office/officeart/2009/3/layout/HorizontalOrganizationChart"/>
    <dgm:cxn modelId="{900E176C-7E76-41B5-B1D4-BA15A69602D1}" type="presParOf" srcId="{4038C4DB-F23B-46B5-8A2A-52CA99747F77}" destId="{9CABC239-2D9C-4A5C-B8B7-1385490E1428}" srcOrd="1" destOrd="0" presId="urn:microsoft.com/office/officeart/2009/3/layout/HorizontalOrganizationChart"/>
    <dgm:cxn modelId="{E4F567B9-3C4D-4251-9541-325B9215AE63}" type="presParOf" srcId="{19C9BC12-7FF6-4DC7-8D38-5AFA2CA7AB8F}" destId="{34849A2A-91E3-4F79-A37F-02175B3D01A7}" srcOrd="1" destOrd="0" presId="urn:microsoft.com/office/officeart/2009/3/layout/HorizontalOrganizationChart"/>
    <dgm:cxn modelId="{2AC386B6-2C71-40CF-AD98-DC436BB48DA2}" type="presParOf" srcId="{19C9BC12-7FF6-4DC7-8D38-5AFA2CA7AB8F}" destId="{A544354B-107A-46AB-934E-C1DCC4FE0DE4}" srcOrd="2" destOrd="0" presId="urn:microsoft.com/office/officeart/2009/3/layout/HorizontalOrganizationChart"/>
    <dgm:cxn modelId="{F9D90335-FC0B-43A4-A820-0E61312DA5EE}" type="presParOf" srcId="{037F7F40-6FA4-4EE5-B405-2984A3C5E241}" destId="{4D6C249C-6626-4989-923A-5A91BD330A5C}" srcOrd="2" destOrd="0" presId="urn:microsoft.com/office/officeart/2009/3/layout/HorizontalOrganizationChart"/>
    <dgm:cxn modelId="{25AD1B5F-784A-49C6-9491-94424E556E94}" type="presParOf" srcId="{037F7F40-6FA4-4EE5-B405-2984A3C5E241}" destId="{B05B029F-E4B0-4D85-8D96-E6183A80F7D7}" srcOrd="3" destOrd="0" presId="urn:microsoft.com/office/officeart/2009/3/layout/HorizontalOrganizationChart"/>
    <dgm:cxn modelId="{6E6FBAAF-3DD4-4DAC-A08B-CE283980CD59}" type="presParOf" srcId="{B05B029F-E4B0-4D85-8D96-E6183A80F7D7}" destId="{9538D18C-DD1F-4726-A088-5500D054FAC6}" srcOrd="0" destOrd="0" presId="urn:microsoft.com/office/officeart/2009/3/layout/HorizontalOrganizationChart"/>
    <dgm:cxn modelId="{7CFCE28D-89B6-48CD-844D-FB50EB84685E}" type="presParOf" srcId="{9538D18C-DD1F-4726-A088-5500D054FAC6}" destId="{35258DE0-E0C7-4FFA-AF30-752AA1E1D7F0}" srcOrd="0" destOrd="0" presId="urn:microsoft.com/office/officeart/2009/3/layout/HorizontalOrganizationChart"/>
    <dgm:cxn modelId="{5C6FABAE-667B-4B49-B098-9A47352B321B}" type="presParOf" srcId="{9538D18C-DD1F-4726-A088-5500D054FAC6}" destId="{D3250D64-2C86-4805-A29F-F580FFA1DB78}" srcOrd="1" destOrd="0" presId="urn:microsoft.com/office/officeart/2009/3/layout/HorizontalOrganizationChart"/>
    <dgm:cxn modelId="{441008E8-501B-4557-90F9-7986474FB654}" type="presParOf" srcId="{B05B029F-E4B0-4D85-8D96-E6183A80F7D7}" destId="{A54E79E5-8610-49F3-9D3F-2BD4A9C86A29}" srcOrd="1" destOrd="0" presId="urn:microsoft.com/office/officeart/2009/3/layout/HorizontalOrganizationChart"/>
    <dgm:cxn modelId="{4656C0EF-9912-440C-B6DD-5C7C434DCE7F}" type="presParOf" srcId="{B05B029F-E4B0-4D85-8D96-E6183A80F7D7}" destId="{75FD894E-C795-4F99-B8C0-A626FE950ED4}" srcOrd="2" destOrd="0" presId="urn:microsoft.com/office/officeart/2009/3/layout/HorizontalOrganizationChart"/>
    <dgm:cxn modelId="{C097FE9E-8391-4BC1-91AE-91A0848B704D}" type="presParOf" srcId="{4C471C13-E996-4292-8896-77AE55D22F49}" destId="{A25DBE91-0D1D-4C51-B261-CB22BDEC60FE}" srcOrd="2" destOrd="0" presId="urn:microsoft.com/office/officeart/2009/3/layout/HorizontalOrganizationChart"/>
    <dgm:cxn modelId="{03208CA1-CEB7-466C-9290-665824CD5070}" type="presParOf" srcId="{682D9D5F-4215-4684-AF53-1D99C509C3E7}" destId="{2CEE7775-A53A-4D1F-89C0-3BEC7BA27E07}" srcOrd="2" destOrd="0" presId="urn:microsoft.com/office/officeart/2009/3/layout/HorizontalOrganizationChart"/>
    <dgm:cxn modelId="{CED859F6-CB73-486C-BE93-5ACC471BC1C6}" type="presParOf" srcId="{2CEE7775-A53A-4D1F-89C0-3BEC7BA27E07}" destId="{C8A6CDC8-E0F4-4D68-A822-7AAC7B969644}" srcOrd="0" destOrd="0" presId="urn:microsoft.com/office/officeart/2009/3/layout/HorizontalOrganizationChart"/>
    <dgm:cxn modelId="{6E3121C8-40A2-40DB-81F4-5B6EC12AE359}" type="presParOf" srcId="{C8A6CDC8-E0F4-4D68-A822-7AAC7B969644}" destId="{1810A334-9341-4DBD-9E02-6B89C4AD33A4}" srcOrd="0" destOrd="0" presId="urn:microsoft.com/office/officeart/2009/3/layout/HorizontalOrganizationChart"/>
    <dgm:cxn modelId="{9C366F71-FDC1-4E20-9672-06DBEB0116FB}" type="presParOf" srcId="{C8A6CDC8-E0F4-4D68-A822-7AAC7B969644}" destId="{D5FFEFF7-BF5D-4D83-89B4-99D5E9AC9EE2}" srcOrd="1" destOrd="0" presId="urn:microsoft.com/office/officeart/2009/3/layout/HorizontalOrganizationChart"/>
    <dgm:cxn modelId="{CDD96047-61BC-48D2-9151-A6B052D6A1E9}" type="presParOf" srcId="{2CEE7775-A53A-4D1F-89C0-3BEC7BA27E07}" destId="{6284DC1B-430B-4B7E-80A1-97581FF6E294}" srcOrd="1" destOrd="0" presId="urn:microsoft.com/office/officeart/2009/3/layout/HorizontalOrganizationChart"/>
    <dgm:cxn modelId="{D00536CB-96B3-49E7-ABEA-245C0BE401AD}" type="presParOf" srcId="{6284DC1B-430B-4B7E-80A1-97581FF6E294}" destId="{4D885258-A310-4F34-A5B1-D7A5C1DA3B3D}" srcOrd="0" destOrd="0" presId="urn:microsoft.com/office/officeart/2009/3/layout/HorizontalOrganizationChart"/>
    <dgm:cxn modelId="{C0274A73-22AA-4ECF-AFB9-07BCF62BF805}" type="presParOf" srcId="{6284DC1B-430B-4B7E-80A1-97581FF6E294}" destId="{90CF38A8-4490-4091-BD05-C93372CABCDF}" srcOrd="1" destOrd="0" presId="urn:microsoft.com/office/officeart/2009/3/layout/HorizontalOrganizationChart"/>
    <dgm:cxn modelId="{9C1AF99F-3B78-4755-9EA4-27B8980F73F5}" type="presParOf" srcId="{90CF38A8-4490-4091-BD05-C93372CABCDF}" destId="{3AA8D271-3BF0-4F65-896D-51E4059680D6}" srcOrd="0" destOrd="0" presId="urn:microsoft.com/office/officeart/2009/3/layout/HorizontalOrganizationChart"/>
    <dgm:cxn modelId="{B27CBCB3-B908-4338-9C6A-432877BD2E46}" type="presParOf" srcId="{3AA8D271-3BF0-4F65-896D-51E4059680D6}" destId="{12690B8F-8921-4883-B481-EE5EB968F301}" srcOrd="0" destOrd="0" presId="urn:microsoft.com/office/officeart/2009/3/layout/HorizontalOrganizationChart"/>
    <dgm:cxn modelId="{FC523A6D-1435-491B-AC8D-5A061F91E527}" type="presParOf" srcId="{3AA8D271-3BF0-4F65-896D-51E4059680D6}" destId="{AB12C190-60A9-48D5-AFC4-E3F575A4F04E}" srcOrd="1" destOrd="0" presId="urn:microsoft.com/office/officeart/2009/3/layout/HorizontalOrganizationChart"/>
    <dgm:cxn modelId="{A2B72BF2-8E47-499F-A4AB-13F338D74C02}" type="presParOf" srcId="{90CF38A8-4490-4091-BD05-C93372CABCDF}" destId="{8358C52A-69F7-43E8-8C52-129BF35A3DDF}" srcOrd="1" destOrd="0" presId="urn:microsoft.com/office/officeart/2009/3/layout/HorizontalOrganizationChart"/>
    <dgm:cxn modelId="{D957FCEF-5072-4AF8-A6E4-B6F9098B1A47}" type="presParOf" srcId="{90CF38A8-4490-4091-BD05-C93372CABCDF}" destId="{2879C3BE-9CA4-409E-B1F2-61BA1CE5D586}" srcOrd="2" destOrd="0" presId="urn:microsoft.com/office/officeart/2009/3/layout/HorizontalOrganizationChart"/>
    <dgm:cxn modelId="{F35033C8-ED9B-4864-BC8A-023FD41D0EEA}" type="presParOf" srcId="{6284DC1B-430B-4B7E-80A1-97581FF6E294}" destId="{A1C9F418-CBF2-467A-AC26-F3BE3E3BB3C6}" srcOrd="2" destOrd="0" presId="urn:microsoft.com/office/officeart/2009/3/layout/HorizontalOrganizationChart"/>
    <dgm:cxn modelId="{0CC07B13-2F88-4FE3-BB6E-B8D25B7257D6}" type="presParOf" srcId="{6284DC1B-430B-4B7E-80A1-97581FF6E294}" destId="{9AA77A1D-5135-4A2F-B4CC-014828111401}" srcOrd="3" destOrd="0" presId="urn:microsoft.com/office/officeart/2009/3/layout/HorizontalOrganizationChart"/>
    <dgm:cxn modelId="{200A69EF-FC53-4356-8C42-70171FD46828}" type="presParOf" srcId="{9AA77A1D-5135-4A2F-B4CC-014828111401}" destId="{9CC21FF8-BE10-4B5C-803A-936B15D412BC}" srcOrd="0" destOrd="0" presId="urn:microsoft.com/office/officeart/2009/3/layout/HorizontalOrganizationChart"/>
    <dgm:cxn modelId="{107300AB-E72D-4265-A792-EA433B263121}" type="presParOf" srcId="{9CC21FF8-BE10-4B5C-803A-936B15D412BC}" destId="{634D02F0-81CA-4B1D-B60E-EF8923231181}" srcOrd="0" destOrd="0" presId="urn:microsoft.com/office/officeart/2009/3/layout/HorizontalOrganizationChart"/>
    <dgm:cxn modelId="{6E19F60F-73F5-4CB2-B895-1E2FFE41AE53}" type="presParOf" srcId="{9CC21FF8-BE10-4B5C-803A-936B15D412BC}" destId="{C8365431-B7F7-4E01-A6A3-DFF232D115A9}" srcOrd="1" destOrd="0" presId="urn:microsoft.com/office/officeart/2009/3/layout/HorizontalOrganizationChart"/>
    <dgm:cxn modelId="{F99AE3B3-283A-41B7-846C-B6511A6A88AD}" type="presParOf" srcId="{9AA77A1D-5135-4A2F-B4CC-014828111401}" destId="{E48D90E8-1582-4CDB-9A23-7F3E840332B6}" srcOrd="1" destOrd="0" presId="urn:microsoft.com/office/officeart/2009/3/layout/HorizontalOrganizationChart"/>
    <dgm:cxn modelId="{73F296E7-5157-4DAE-BD1D-92F86D14640B}" type="presParOf" srcId="{9AA77A1D-5135-4A2F-B4CC-014828111401}" destId="{93A0DB48-028A-42AC-94AC-6BD9D35F4220}" srcOrd="2" destOrd="0" presId="urn:microsoft.com/office/officeart/2009/3/layout/HorizontalOrganizationChart"/>
    <dgm:cxn modelId="{D39F7C5F-071B-4A84-B613-C4F0BA0594F9}" type="presParOf" srcId="{2CEE7775-A53A-4D1F-89C0-3BEC7BA27E07}" destId="{3EC24C42-D167-44D8-826C-3AEA24586DE9}"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E26750F-17BA-4BD2-929A-47889B2EF6BF}"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A8507DEA-D3CB-4694-85B1-D5082BB4B868}">
      <dgm:prSet/>
      <dgm:spPr/>
      <dgm:t>
        <a:bodyPr/>
        <a:lstStyle/>
        <a:p>
          <a:r>
            <a:rPr lang="en-US"/>
            <a:t>BOPIS (Buy Online, Pick Up In-Store) is a fantastic alternative &amp; complement to delivery</a:t>
          </a:r>
        </a:p>
      </dgm:t>
    </dgm:pt>
    <dgm:pt modelId="{B8A6EEA7-9A3C-4991-AA9E-77F170B2FA95}" type="parTrans" cxnId="{44931FA3-B538-4BEF-82AF-777285AD1934}">
      <dgm:prSet/>
      <dgm:spPr/>
      <dgm:t>
        <a:bodyPr/>
        <a:lstStyle/>
        <a:p>
          <a:endParaRPr lang="en-US"/>
        </a:p>
      </dgm:t>
    </dgm:pt>
    <dgm:pt modelId="{EA5F947F-1D01-45F2-8910-4353262802E5}" type="sibTrans" cxnId="{44931FA3-B538-4BEF-82AF-777285AD1934}">
      <dgm:prSet/>
      <dgm:spPr/>
      <dgm:t>
        <a:bodyPr/>
        <a:lstStyle/>
        <a:p>
          <a:endParaRPr lang="en-US"/>
        </a:p>
      </dgm:t>
    </dgm:pt>
    <dgm:pt modelId="{2CC220D9-B0BA-4E7E-9D57-0F362A1E350A}">
      <dgm:prSet/>
      <dgm:spPr/>
      <dgm:t>
        <a:bodyPr/>
        <a:lstStyle/>
        <a:p>
          <a:r>
            <a:rPr lang="en-US"/>
            <a:t>A study done by OPI (Optical Phusion, Inc.), who specialize in wireless technology of tablets, kiosks, and barcode scanners, has found:</a:t>
          </a:r>
        </a:p>
      </dgm:t>
    </dgm:pt>
    <dgm:pt modelId="{89F2A35A-A5E6-4BA9-838A-4D2D03415436}" type="parTrans" cxnId="{9A928EC1-61F2-44D7-85B8-E0776EE26BFF}">
      <dgm:prSet/>
      <dgm:spPr/>
      <dgm:t>
        <a:bodyPr/>
        <a:lstStyle/>
        <a:p>
          <a:endParaRPr lang="en-US"/>
        </a:p>
      </dgm:t>
    </dgm:pt>
    <dgm:pt modelId="{6EB25919-FA4B-4D14-86D5-45E359EFCD84}" type="sibTrans" cxnId="{9A928EC1-61F2-44D7-85B8-E0776EE26BFF}">
      <dgm:prSet/>
      <dgm:spPr/>
      <dgm:t>
        <a:bodyPr/>
        <a:lstStyle/>
        <a:p>
          <a:endParaRPr lang="en-US"/>
        </a:p>
      </dgm:t>
    </dgm:pt>
    <dgm:pt modelId="{B53FD134-0E22-42D2-B505-3BCE46EDDE09}">
      <dgm:prSet/>
      <dgm:spPr/>
      <dgm:t>
        <a:bodyPr/>
        <a:lstStyle/>
        <a:p>
          <a:r>
            <a:rPr lang="en-US"/>
            <a:t>67% of shoppers in the U.S have used BOPUS in the past 6 Months at least once</a:t>
          </a:r>
        </a:p>
      </dgm:t>
    </dgm:pt>
    <dgm:pt modelId="{93C77A1B-D6DB-4E05-98B9-A10C76F5EC1A}" type="parTrans" cxnId="{EB29956E-F3B6-4064-B157-4021163731FC}">
      <dgm:prSet/>
      <dgm:spPr/>
      <dgm:t>
        <a:bodyPr/>
        <a:lstStyle/>
        <a:p>
          <a:endParaRPr lang="en-US"/>
        </a:p>
      </dgm:t>
    </dgm:pt>
    <dgm:pt modelId="{DA2D9BC5-5BE5-4871-9731-D5620BAF16D3}" type="sibTrans" cxnId="{EB29956E-F3B6-4064-B157-4021163731FC}">
      <dgm:prSet/>
      <dgm:spPr/>
      <dgm:t>
        <a:bodyPr/>
        <a:lstStyle/>
        <a:p>
          <a:endParaRPr lang="en-US"/>
        </a:p>
      </dgm:t>
    </dgm:pt>
    <dgm:pt modelId="{6922A5C5-BD4C-4F09-A2BF-5CAE1D17599E}">
      <dgm:prSet/>
      <dgm:spPr/>
      <dgm:t>
        <a:bodyPr/>
        <a:lstStyle/>
        <a:p>
          <a:r>
            <a:rPr lang="en-US"/>
            <a:t>75% of these shoppers are more likely to make an additional purchase while picking up their item</a:t>
          </a:r>
        </a:p>
      </dgm:t>
    </dgm:pt>
    <dgm:pt modelId="{05F11044-EB59-4381-A0EE-95F46190CA8F}" type="parTrans" cxnId="{F7B7D208-F466-4204-B345-FE8CFD8C780E}">
      <dgm:prSet/>
      <dgm:spPr/>
      <dgm:t>
        <a:bodyPr/>
        <a:lstStyle/>
        <a:p>
          <a:endParaRPr lang="en-US"/>
        </a:p>
      </dgm:t>
    </dgm:pt>
    <dgm:pt modelId="{26BCE5B2-539C-46A9-ADC0-3B2CA406B624}" type="sibTrans" cxnId="{F7B7D208-F466-4204-B345-FE8CFD8C780E}">
      <dgm:prSet/>
      <dgm:spPr/>
      <dgm:t>
        <a:bodyPr/>
        <a:lstStyle/>
        <a:p>
          <a:endParaRPr lang="en-US"/>
        </a:p>
      </dgm:t>
    </dgm:pt>
    <dgm:pt modelId="{FBE0EC06-3CBA-4CF8-9AE8-AC07215A34B4}">
      <dgm:prSet/>
      <dgm:spPr/>
      <dgm:t>
        <a:bodyPr/>
        <a:lstStyle/>
        <a:p>
          <a:r>
            <a:rPr lang="en-US"/>
            <a:t>Target implemented curbside pick-up in 2020 and saw a 600% increase in sales in the first half of the year and a 500% increase in the second half alone</a:t>
          </a:r>
        </a:p>
      </dgm:t>
    </dgm:pt>
    <dgm:pt modelId="{AABECFCE-F76C-4A07-8876-AA37984A57DF}" type="parTrans" cxnId="{5B65C272-3ABF-4166-A6DC-7EFD67B9534B}">
      <dgm:prSet/>
      <dgm:spPr/>
      <dgm:t>
        <a:bodyPr/>
        <a:lstStyle/>
        <a:p>
          <a:endParaRPr lang="en-US"/>
        </a:p>
      </dgm:t>
    </dgm:pt>
    <dgm:pt modelId="{423B5ED0-3E73-4564-B265-B70CAD97FF3D}" type="sibTrans" cxnId="{5B65C272-3ABF-4166-A6DC-7EFD67B9534B}">
      <dgm:prSet/>
      <dgm:spPr/>
      <dgm:t>
        <a:bodyPr/>
        <a:lstStyle/>
        <a:p>
          <a:endParaRPr lang="en-US"/>
        </a:p>
      </dgm:t>
    </dgm:pt>
    <dgm:pt modelId="{AEBD9C68-4266-4F5F-A85F-588F2AE2C60A}" type="pres">
      <dgm:prSet presAssocID="{0E26750F-17BA-4BD2-929A-47889B2EF6BF}" presName="Name0" presStyleCnt="0">
        <dgm:presLayoutVars>
          <dgm:dir/>
          <dgm:animLvl val="lvl"/>
          <dgm:resizeHandles val="exact"/>
        </dgm:presLayoutVars>
      </dgm:prSet>
      <dgm:spPr/>
    </dgm:pt>
    <dgm:pt modelId="{EE8206FE-3668-4892-BC77-5F904E9AD2F3}" type="pres">
      <dgm:prSet presAssocID="{FBE0EC06-3CBA-4CF8-9AE8-AC07215A34B4}" presName="boxAndChildren" presStyleCnt="0"/>
      <dgm:spPr/>
    </dgm:pt>
    <dgm:pt modelId="{5B1C7E8F-8436-4B28-B4CF-54BC335A37AA}" type="pres">
      <dgm:prSet presAssocID="{FBE0EC06-3CBA-4CF8-9AE8-AC07215A34B4}" presName="parentTextBox" presStyleLbl="node1" presStyleIdx="0" presStyleCnt="3"/>
      <dgm:spPr/>
    </dgm:pt>
    <dgm:pt modelId="{6B9CABFB-2537-4969-BE36-333B150F5E90}" type="pres">
      <dgm:prSet presAssocID="{6EB25919-FA4B-4D14-86D5-45E359EFCD84}" presName="sp" presStyleCnt="0"/>
      <dgm:spPr/>
    </dgm:pt>
    <dgm:pt modelId="{3DFB59F1-4D25-44EA-AB78-F41270A5551C}" type="pres">
      <dgm:prSet presAssocID="{2CC220D9-B0BA-4E7E-9D57-0F362A1E350A}" presName="arrowAndChildren" presStyleCnt="0"/>
      <dgm:spPr/>
    </dgm:pt>
    <dgm:pt modelId="{0E4B3C43-9DA2-4FA2-963D-FEB9E5CF3D7B}" type="pres">
      <dgm:prSet presAssocID="{2CC220D9-B0BA-4E7E-9D57-0F362A1E350A}" presName="parentTextArrow" presStyleLbl="node1" presStyleIdx="0" presStyleCnt="3"/>
      <dgm:spPr/>
    </dgm:pt>
    <dgm:pt modelId="{F088EC47-1E4B-481A-A428-3097B753DE2D}" type="pres">
      <dgm:prSet presAssocID="{2CC220D9-B0BA-4E7E-9D57-0F362A1E350A}" presName="arrow" presStyleLbl="node1" presStyleIdx="1" presStyleCnt="3"/>
      <dgm:spPr/>
    </dgm:pt>
    <dgm:pt modelId="{4C36CB01-D7CB-40ED-AC05-00B6255F2904}" type="pres">
      <dgm:prSet presAssocID="{2CC220D9-B0BA-4E7E-9D57-0F362A1E350A}" presName="descendantArrow" presStyleCnt="0"/>
      <dgm:spPr/>
    </dgm:pt>
    <dgm:pt modelId="{D8F65DFB-CBC8-4979-8CFD-B957F99227BD}" type="pres">
      <dgm:prSet presAssocID="{B53FD134-0E22-42D2-B505-3BCE46EDDE09}" presName="childTextArrow" presStyleLbl="fgAccFollowNode1" presStyleIdx="0" presStyleCnt="2">
        <dgm:presLayoutVars>
          <dgm:bulletEnabled val="1"/>
        </dgm:presLayoutVars>
      </dgm:prSet>
      <dgm:spPr/>
    </dgm:pt>
    <dgm:pt modelId="{ADD78B37-C17E-4FAF-9611-49D24BAB8896}" type="pres">
      <dgm:prSet presAssocID="{6922A5C5-BD4C-4F09-A2BF-5CAE1D17599E}" presName="childTextArrow" presStyleLbl="fgAccFollowNode1" presStyleIdx="1" presStyleCnt="2">
        <dgm:presLayoutVars>
          <dgm:bulletEnabled val="1"/>
        </dgm:presLayoutVars>
      </dgm:prSet>
      <dgm:spPr/>
    </dgm:pt>
    <dgm:pt modelId="{0E89D093-E60B-4633-AF8E-656AA45B0C05}" type="pres">
      <dgm:prSet presAssocID="{EA5F947F-1D01-45F2-8910-4353262802E5}" presName="sp" presStyleCnt="0"/>
      <dgm:spPr/>
    </dgm:pt>
    <dgm:pt modelId="{45837007-3A53-4D91-9325-1BA2FB8F85E3}" type="pres">
      <dgm:prSet presAssocID="{A8507DEA-D3CB-4694-85B1-D5082BB4B868}" presName="arrowAndChildren" presStyleCnt="0"/>
      <dgm:spPr/>
    </dgm:pt>
    <dgm:pt modelId="{5EADF5C7-EEC7-4308-A233-2DA4219EC09B}" type="pres">
      <dgm:prSet presAssocID="{A8507DEA-D3CB-4694-85B1-D5082BB4B868}" presName="parentTextArrow" presStyleLbl="node1" presStyleIdx="2" presStyleCnt="3"/>
      <dgm:spPr/>
    </dgm:pt>
  </dgm:ptLst>
  <dgm:cxnLst>
    <dgm:cxn modelId="{F7B7D208-F466-4204-B345-FE8CFD8C780E}" srcId="{2CC220D9-B0BA-4E7E-9D57-0F362A1E350A}" destId="{6922A5C5-BD4C-4F09-A2BF-5CAE1D17599E}" srcOrd="1" destOrd="0" parTransId="{05F11044-EB59-4381-A0EE-95F46190CA8F}" sibTransId="{26BCE5B2-539C-46A9-ADC0-3B2CA406B624}"/>
    <dgm:cxn modelId="{68FBCA1E-E439-415C-988E-8D2484140E29}" type="presOf" srcId="{0E26750F-17BA-4BD2-929A-47889B2EF6BF}" destId="{AEBD9C68-4266-4F5F-A85F-588F2AE2C60A}" srcOrd="0" destOrd="0" presId="urn:microsoft.com/office/officeart/2005/8/layout/process4"/>
    <dgm:cxn modelId="{3ACEB347-2FEF-4C97-83AA-6FDB51CC484F}" type="presOf" srcId="{2CC220D9-B0BA-4E7E-9D57-0F362A1E350A}" destId="{0E4B3C43-9DA2-4FA2-963D-FEB9E5CF3D7B}" srcOrd="0" destOrd="0" presId="urn:microsoft.com/office/officeart/2005/8/layout/process4"/>
    <dgm:cxn modelId="{EB29956E-F3B6-4064-B157-4021163731FC}" srcId="{2CC220D9-B0BA-4E7E-9D57-0F362A1E350A}" destId="{B53FD134-0E22-42D2-B505-3BCE46EDDE09}" srcOrd="0" destOrd="0" parTransId="{93C77A1B-D6DB-4E05-98B9-A10C76F5EC1A}" sibTransId="{DA2D9BC5-5BE5-4871-9731-D5620BAF16D3}"/>
    <dgm:cxn modelId="{5B65C272-3ABF-4166-A6DC-7EFD67B9534B}" srcId="{0E26750F-17BA-4BD2-929A-47889B2EF6BF}" destId="{FBE0EC06-3CBA-4CF8-9AE8-AC07215A34B4}" srcOrd="2" destOrd="0" parTransId="{AABECFCE-F76C-4A07-8876-AA37984A57DF}" sibTransId="{423B5ED0-3E73-4564-B265-B70CAD97FF3D}"/>
    <dgm:cxn modelId="{7634B890-A818-4412-966A-6B484EBBE2FC}" type="presOf" srcId="{6922A5C5-BD4C-4F09-A2BF-5CAE1D17599E}" destId="{ADD78B37-C17E-4FAF-9611-49D24BAB8896}" srcOrd="0" destOrd="0" presId="urn:microsoft.com/office/officeart/2005/8/layout/process4"/>
    <dgm:cxn modelId="{577AB596-84C5-43DF-8914-F3D68BE875EE}" type="presOf" srcId="{A8507DEA-D3CB-4694-85B1-D5082BB4B868}" destId="{5EADF5C7-EEC7-4308-A233-2DA4219EC09B}" srcOrd="0" destOrd="0" presId="urn:microsoft.com/office/officeart/2005/8/layout/process4"/>
    <dgm:cxn modelId="{44931FA3-B538-4BEF-82AF-777285AD1934}" srcId="{0E26750F-17BA-4BD2-929A-47889B2EF6BF}" destId="{A8507DEA-D3CB-4694-85B1-D5082BB4B868}" srcOrd="0" destOrd="0" parTransId="{B8A6EEA7-9A3C-4991-AA9E-77F170B2FA95}" sibTransId="{EA5F947F-1D01-45F2-8910-4353262802E5}"/>
    <dgm:cxn modelId="{D6EDD1BC-2499-47EE-99DA-DAFF57506B1E}" type="presOf" srcId="{2CC220D9-B0BA-4E7E-9D57-0F362A1E350A}" destId="{F088EC47-1E4B-481A-A428-3097B753DE2D}" srcOrd="1" destOrd="0" presId="urn:microsoft.com/office/officeart/2005/8/layout/process4"/>
    <dgm:cxn modelId="{9A928EC1-61F2-44D7-85B8-E0776EE26BFF}" srcId="{0E26750F-17BA-4BD2-929A-47889B2EF6BF}" destId="{2CC220D9-B0BA-4E7E-9D57-0F362A1E350A}" srcOrd="1" destOrd="0" parTransId="{89F2A35A-A5E6-4BA9-838A-4D2D03415436}" sibTransId="{6EB25919-FA4B-4D14-86D5-45E359EFCD84}"/>
    <dgm:cxn modelId="{61953CE4-152C-4EA7-A6C0-92D8BE073927}" type="presOf" srcId="{FBE0EC06-3CBA-4CF8-9AE8-AC07215A34B4}" destId="{5B1C7E8F-8436-4B28-B4CF-54BC335A37AA}" srcOrd="0" destOrd="0" presId="urn:microsoft.com/office/officeart/2005/8/layout/process4"/>
    <dgm:cxn modelId="{2E1596F1-9230-46B2-BB54-A062CB2C814D}" type="presOf" srcId="{B53FD134-0E22-42D2-B505-3BCE46EDDE09}" destId="{D8F65DFB-CBC8-4979-8CFD-B957F99227BD}" srcOrd="0" destOrd="0" presId="urn:microsoft.com/office/officeart/2005/8/layout/process4"/>
    <dgm:cxn modelId="{60EFF47A-F362-4136-BDD0-C25388AD78BD}" type="presParOf" srcId="{AEBD9C68-4266-4F5F-A85F-588F2AE2C60A}" destId="{EE8206FE-3668-4892-BC77-5F904E9AD2F3}" srcOrd="0" destOrd="0" presId="urn:microsoft.com/office/officeart/2005/8/layout/process4"/>
    <dgm:cxn modelId="{2AB75E87-A9BB-4F27-88F6-65AC695FC145}" type="presParOf" srcId="{EE8206FE-3668-4892-BC77-5F904E9AD2F3}" destId="{5B1C7E8F-8436-4B28-B4CF-54BC335A37AA}" srcOrd="0" destOrd="0" presId="urn:microsoft.com/office/officeart/2005/8/layout/process4"/>
    <dgm:cxn modelId="{78FDC5EC-7C58-4BE7-9391-50E9DE2DF2CB}" type="presParOf" srcId="{AEBD9C68-4266-4F5F-A85F-588F2AE2C60A}" destId="{6B9CABFB-2537-4969-BE36-333B150F5E90}" srcOrd="1" destOrd="0" presId="urn:microsoft.com/office/officeart/2005/8/layout/process4"/>
    <dgm:cxn modelId="{7094BCB5-32DE-4914-84BE-20B95C3F499F}" type="presParOf" srcId="{AEBD9C68-4266-4F5F-A85F-588F2AE2C60A}" destId="{3DFB59F1-4D25-44EA-AB78-F41270A5551C}" srcOrd="2" destOrd="0" presId="urn:microsoft.com/office/officeart/2005/8/layout/process4"/>
    <dgm:cxn modelId="{9537806C-7FCD-40AE-9E9C-0FD5EEF84001}" type="presParOf" srcId="{3DFB59F1-4D25-44EA-AB78-F41270A5551C}" destId="{0E4B3C43-9DA2-4FA2-963D-FEB9E5CF3D7B}" srcOrd="0" destOrd="0" presId="urn:microsoft.com/office/officeart/2005/8/layout/process4"/>
    <dgm:cxn modelId="{7ED2247C-193B-447B-9C4C-6C3080EB80E7}" type="presParOf" srcId="{3DFB59F1-4D25-44EA-AB78-F41270A5551C}" destId="{F088EC47-1E4B-481A-A428-3097B753DE2D}" srcOrd="1" destOrd="0" presId="urn:microsoft.com/office/officeart/2005/8/layout/process4"/>
    <dgm:cxn modelId="{DCDBBD5F-54D6-4A88-A1CA-CD2B7AF09B7B}" type="presParOf" srcId="{3DFB59F1-4D25-44EA-AB78-F41270A5551C}" destId="{4C36CB01-D7CB-40ED-AC05-00B6255F2904}" srcOrd="2" destOrd="0" presId="urn:microsoft.com/office/officeart/2005/8/layout/process4"/>
    <dgm:cxn modelId="{68F86E6B-F2E7-439D-B9F7-C02357D86467}" type="presParOf" srcId="{4C36CB01-D7CB-40ED-AC05-00B6255F2904}" destId="{D8F65DFB-CBC8-4979-8CFD-B957F99227BD}" srcOrd="0" destOrd="0" presId="urn:microsoft.com/office/officeart/2005/8/layout/process4"/>
    <dgm:cxn modelId="{2117DDE6-938A-4A63-9E78-B17C5FB4B553}" type="presParOf" srcId="{4C36CB01-D7CB-40ED-AC05-00B6255F2904}" destId="{ADD78B37-C17E-4FAF-9611-49D24BAB8896}" srcOrd="1" destOrd="0" presId="urn:microsoft.com/office/officeart/2005/8/layout/process4"/>
    <dgm:cxn modelId="{13A5D836-7B49-49C5-876E-B48201CBCB25}" type="presParOf" srcId="{AEBD9C68-4266-4F5F-A85F-588F2AE2C60A}" destId="{0E89D093-E60B-4633-AF8E-656AA45B0C05}" srcOrd="3" destOrd="0" presId="urn:microsoft.com/office/officeart/2005/8/layout/process4"/>
    <dgm:cxn modelId="{FAF194C4-854E-422C-ACBA-D533FD6FC523}" type="presParOf" srcId="{AEBD9C68-4266-4F5F-A85F-588F2AE2C60A}" destId="{45837007-3A53-4D91-9325-1BA2FB8F85E3}" srcOrd="4" destOrd="0" presId="urn:microsoft.com/office/officeart/2005/8/layout/process4"/>
    <dgm:cxn modelId="{6216C324-59F3-4554-8BAF-820AFD81F5DD}" type="presParOf" srcId="{45837007-3A53-4D91-9325-1BA2FB8F85E3}" destId="{5EADF5C7-EEC7-4308-A233-2DA4219EC09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56A278E-55C8-4331-A966-3EF6DF1A7C9A}" type="doc">
      <dgm:prSet loTypeId="urn:microsoft.com/office/officeart/2005/8/layout/hierarchy2" loCatId="hierarchy" qsTypeId="urn:microsoft.com/office/officeart/2005/8/quickstyle/simple1" qsCatId="simple" csTypeId="urn:microsoft.com/office/officeart/2005/8/colors/accent1_2" csCatId="accent1"/>
      <dgm:spPr/>
      <dgm:t>
        <a:bodyPr/>
        <a:lstStyle/>
        <a:p>
          <a:endParaRPr lang="en-US"/>
        </a:p>
      </dgm:t>
    </dgm:pt>
    <dgm:pt modelId="{338067D9-0AD7-471D-9603-9C1E8098ABB3}">
      <dgm:prSet/>
      <dgm:spPr/>
      <dgm:t>
        <a:bodyPr/>
        <a:lstStyle/>
        <a:p>
          <a:r>
            <a:rPr lang="en-US"/>
            <a:t>Content creators, food blogs, and hidden gem exploration accounts have skyrocketed in the past few years</a:t>
          </a:r>
        </a:p>
      </dgm:t>
    </dgm:pt>
    <dgm:pt modelId="{607A80C4-D082-447D-97F5-4776A9C4BA30}" type="parTrans" cxnId="{73D742DC-9D7A-4F04-8A15-0E9819C9E21F}">
      <dgm:prSet/>
      <dgm:spPr/>
      <dgm:t>
        <a:bodyPr/>
        <a:lstStyle/>
        <a:p>
          <a:endParaRPr lang="en-US"/>
        </a:p>
      </dgm:t>
    </dgm:pt>
    <dgm:pt modelId="{03F26444-DA2A-4143-859D-1BAC80B8D93B}" type="sibTrans" cxnId="{73D742DC-9D7A-4F04-8A15-0E9819C9E21F}">
      <dgm:prSet/>
      <dgm:spPr/>
      <dgm:t>
        <a:bodyPr/>
        <a:lstStyle/>
        <a:p>
          <a:endParaRPr lang="en-US"/>
        </a:p>
      </dgm:t>
    </dgm:pt>
    <dgm:pt modelId="{E499557A-FD54-4448-9702-0E461CF0E2FE}">
      <dgm:prSet/>
      <dgm:spPr/>
      <dgm:t>
        <a:bodyPr/>
        <a:lstStyle/>
        <a:p>
          <a:r>
            <a:rPr lang="en-US"/>
            <a:t>IZEA Worldwide, a company that specializes in marketing technology, has found that today:</a:t>
          </a:r>
        </a:p>
      </dgm:t>
    </dgm:pt>
    <dgm:pt modelId="{E2182B6D-FA8F-4EAE-A60F-A352A71DA997}" type="parTrans" cxnId="{51EBD8F0-D3A4-411F-99B3-3B5CE29EA304}">
      <dgm:prSet/>
      <dgm:spPr/>
      <dgm:t>
        <a:bodyPr/>
        <a:lstStyle/>
        <a:p>
          <a:endParaRPr lang="en-US"/>
        </a:p>
      </dgm:t>
    </dgm:pt>
    <dgm:pt modelId="{918755EE-AC87-493C-9881-115D5AB1858F}" type="sibTrans" cxnId="{51EBD8F0-D3A4-411F-99B3-3B5CE29EA304}">
      <dgm:prSet/>
      <dgm:spPr/>
      <dgm:t>
        <a:bodyPr/>
        <a:lstStyle/>
        <a:p>
          <a:endParaRPr lang="en-US"/>
        </a:p>
      </dgm:t>
    </dgm:pt>
    <dgm:pt modelId="{08E7EA37-1E58-4209-948B-B4E58931F68B}">
      <dgm:prSet/>
      <dgm:spPr/>
      <dgm:t>
        <a:bodyPr/>
        <a:lstStyle/>
        <a:p>
          <a:r>
            <a:rPr lang="en-US"/>
            <a:t>Content creators and influencers reach 83% of media users ages 18 – 60 </a:t>
          </a:r>
        </a:p>
      </dgm:t>
    </dgm:pt>
    <dgm:pt modelId="{E9968DFA-40FC-4B5D-9FB4-FFAC96EFD955}" type="parTrans" cxnId="{2696704D-4C36-475B-8856-BB4AA90E454D}">
      <dgm:prSet/>
      <dgm:spPr/>
      <dgm:t>
        <a:bodyPr/>
        <a:lstStyle/>
        <a:p>
          <a:endParaRPr lang="en-US"/>
        </a:p>
      </dgm:t>
    </dgm:pt>
    <dgm:pt modelId="{3EA9FCDE-24F0-4523-AEEC-A4F6FDDAB7B5}" type="sibTrans" cxnId="{2696704D-4C36-475B-8856-BB4AA90E454D}">
      <dgm:prSet/>
      <dgm:spPr/>
      <dgm:t>
        <a:bodyPr/>
        <a:lstStyle/>
        <a:p>
          <a:endParaRPr lang="en-US"/>
        </a:p>
      </dgm:t>
    </dgm:pt>
    <dgm:pt modelId="{C2196E99-8B4C-4286-AEFC-AFD5122C30E3}">
      <dgm:prSet/>
      <dgm:spPr/>
      <dgm:t>
        <a:bodyPr/>
        <a:lstStyle/>
        <a:p>
          <a:r>
            <a:rPr lang="en-US"/>
            <a:t>62% of customers trust influencers more than celebrities and the company itself</a:t>
          </a:r>
        </a:p>
      </dgm:t>
    </dgm:pt>
    <dgm:pt modelId="{5EBB6AC9-280B-4862-BBE2-1778998FE59F}" type="parTrans" cxnId="{786D3C13-EE16-4BBF-8C3B-D7DA5B15521E}">
      <dgm:prSet/>
      <dgm:spPr/>
      <dgm:t>
        <a:bodyPr/>
        <a:lstStyle/>
        <a:p>
          <a:endParaRPr lang="en-US"/>
        </a:p>
      </dgm:t>
    </dgm:pt>
    <dgm:pt modelId="{1B600DB2-CC1B-43B0-B02C-75B6ECCF3A09}" type="sibTrans" cxnId="{786D3C13-EE16-4BBF-8C3B-D7DA5B15521E}">
      <dgm:prSet/>
      <dgm:spPr/>
      <dgm:t>
        <a:bodyPr/>
        <a:lstStyle/>
        <a:p>
          <a:endParaRPr lang="en-US"/>
        </a:p>
      </dgm:t>
    </dgm:pt>
    <dgm:pt modelId="{769D8257-1097-4DD0-B15D-5D774FDF222D}">
      <dgm:prSet/>
      <dgm:spPr/>
      <dgm:t>
        <a:bodyPr/>
        <a:lstStyle/>
        <a:p>
          <a:r>
            <a:rPr lang="en-US"/>
            <a:t>46% of this audience has made a purchase recommended to them by these individuals</a:t>
          </a:r>
        </a:p>
      </dgm:t>
    </dgm:pt>
    <dgm:pt modelId="{0268A9C0-28ED-4110-9F21-099971F0EAD9}" type="parTrans" cxnId="{4709BCC4-B4AF-4D88-99C1-A89A9C34224E}">
      <dgm:prSet/>
      <dgm:spPr/>
      <dgm:t>
        <a:bodyPr/>
        <a:lstStyle/>
        <a:p>
          <a:endParaRPr lang="en-US"/>
        </a:p>
      </dgm:t>
    </dgm:pt>
    <dgm:pt modelId="{4AF43DCA-2FF3-4CAF-9658-AEE1063E8A35}" type="sibTrans" cxnId="{4709BCC4-B4AF-4D88-99C1-A89A9C34224E}">
      <dgm:prSet/>
      <dgm:spPr/>
      <dgm:t>
        <a:bodyPr/>
        <a:lstStyle/>
        <a:p>
          <a:endParaRPr lang="en-US"/>
        </a:p>
      </dgm:t>
    </dgm:pt>
    <dgm:pt modelId="{E14BC7F6-3F33-40FC-B502-7AB3A2FB6692}" type="pres">
      <dgm:prSet presAssocID="{156A278E-55C8-4331-A966-3EF6DF1A7C9A}" presName="diagram" presStyleCnt="0">
        <dgm:presLayoutVars>
          <dgm:chPref val="1"/>
          <dgm:dir/>
          <dgm:animOne val="branch"/>
          <dgm:animLvl val="lvl"/>
          <dgm:resizeHandles val="exact"/>
        </dgm:presLayoutVars>
      </dgm:prSet>
      <dgm:spPr/>
    </dgm:pt>
    <dgm:pt modelId="{D93847A0-0DFC-472D-91BE-511D54F119F3}" type="pres">
      <dgm:prSet presAssocID="{338067D9-0AD7-471D-9603-9C1E8098ABB3}" presName="root1" presStyleCnt="0"/>
      <dgm:spPr/>
    </dgm:pt>
    <dgm:pt modelId="{BE6CA438-0215-44B3-BA23-7F843788F3C5}" type="pres">
      <dgm:prSet presAssocID="{338067D9-0AD7-471D-9603-9C1E8098ABB3}" presName="LevelOneTextNode" presStyleLbl="node0" presStyleIdx="0" presStyleCnt="2">
        <dgm:presLayoutVars>
          <dgm:chPref val="3"/>
        </dgm:presLayoutVars>
      </dgm:prSet>
      <dgm:spPr/>
    </dgm:pt>
    <dgm:pt modelId="{6F939644-6F3E-46E0-B75E-89B072EF67BD}" type="pres">
      <dgm:prSet presAssocID="{338067D9-0AD7-471D-9603-9C1E8098ABB3}" presName="level2hierChild" presStyleCnt="0"/>
      <dgm:spPr/>
    </dgm:pt>
    <dgm:pt modelId="{63BB4861-2C7D-4E51-8410-157F6F6C9D25}" type="pres">
      <dgm:prSet presAssocID="{E499557A-FD54-4448-9702-0E461CF0E2FE}" presName="root1" presStyleCnt="0"/>
      <dgm:spPr/>
    </dgm:pt>
    <dgm:pt modelId="{57A3E2E6-C7ED-4146-ABC4-74662BA410F1}" type="pres">
      <dgm:prSet presAssocID="{E499557A-FD54-4448-9702-0E461CF0E2FE}" presName="LevelOneTextNode" presStyleLbl="node0" presStyleIdx="1" presStyleCnt="2">
        <dgm:presLayoutVars>
          <dgm:chPref val="3"/>
        </dgm:presLayoutVars>
      </dgm:prSet>
      <dgm:spPr/>
    </dgm:pt>
    <dgm:pt modelId="{E9468976-CF1B-402F-9520-A2F2FE4F804B}" type="pres">
      <dgm:prSet presAssocID="{E499557A-FD54-4448-9702-0E461CF0E2FE}" presName="level2hierChild" presStyleCnt="0"/>
      <dgm:spPr/>
    </dgm:pt>
    <dgm:pt modelId="{4C0D2019-BAC7-4BE2-B3C5-E516465FB243}" type="pres">
      <dgm:prSet presAssocID="{E9968DFA-40FC-4B5D-9FB4-FFAC96EFD955}" presName="conn2-1" presStyleLbl="parChTrans1D2" presStyleIdx="0" presStyleCnt="3"/>
      <dgm:spPr/>
    </dgm:pt>
    <dgm:pt modelId="{B888A67A-34ED-4802-9B75-6493DE4893F9}" type="pres">
      <dgm:prSet presAssocID="{E9968DFA-40FC-4B5D-9FB4-FFAC96EFD955}" presName="connTx" presStyleLbl="parChTrans1D2" presStyleIdx="0" presStyleCnt="3"/>
      <dgm:spPr/>
    </dgm:pt>
    <dgm:pt modelId="{7FF8051B-5A8E-496D-AD43-8D0CFCD65236}" type="pres">
      <dgm:prSet presAssocID="{08E7EA37-1E58-4209-948B-B4E58931F68B}" presName="root2" presStyleCnt="0"/>
      <dgm:spPr/>
    </dgm:pt>
    <dgm:pt modelId="{E7D6DDE9-6509-45DE-8320-8F5BB7618601}" type="pres">
      <dgm:prSet presAssocID="{08E7EA37-1E58-4209-948B-B4E58931F68B}" presName="LevelTwoTextNode" presStyleLbl="node2" presStyleIdx="0" presStyleCnt="3">
        <dgm:presLayoutVars>
          <dgm:chPref val="3"/>
        </dgm:presLayoutVars>
      </dgm:prSet>
      <dgm:spPr/>
    </dgm:pt>
    <dgm:pt modelId="{D7E30971-F30B-4D88-98DC-E4AE81225714}" type="pres">
      <dgm:prSet presAssocID="{08E7EA37-1E58-4209-948B-B4E58931F68B}" presName="level3hierChild" presStyleCnt="0"/>
      <dgm:spPr/>
    </dgm:pt>
    <dgm:pt modelId="{1A8C2708-FD61-4BB6-971F-853EA0149095}" type="pres">
      <dgm:prSet presAssocID="{5EBB6AC9-280B-4862-BBE2-1778998FE59F}" presName="conn2-1" presStyleLbl="parChTrans1D2" presStyleIdx="1" presStyleCnt="3"/>
      <dgm:spPr/>
    </dgm:pt>
    <dgm:pt modelId="{B67AF86C-C3F1-4944-BC41-1D0007E62F1F}" type="pres">
      <dgm:prSet presAssocID="{5EBB6AC9-280B-4862-BBE2-1778998FE59F}" presName="connTx" presStyleLbl="parChTrans1D2" presStyleIdx="1" presStyleCnt="3"/>
      <dgm:spPr/>
    </dgm:pt>
    <dgm:pt modelId="{2D01AA0D-AC08-445B-9129-8AA16925896F}" type="pres">
      <dgm:prSet presAssocID="{C2196E99-8B4C-4286-AEFC-AFD5122C30E3}" presName="root2" presStyleCnt="0"/>
      <dgm:spPr/>
    </dgm:pt>
    <dgm:pt modelId="{57D41DA2-3E77-4ADA-ACB9-059EFD667797}" type="pres">
      <dgm:prSet presAssocID="{C2196E99-8B4C-4286-AEFC-AFD5122C30E3}" presName="LevelTwoTextNode" presStyleLbl="node2" presStyleIdx="1" presStyleCnt="3">
        <dgm:presLayoutVars>
          <dgm:chPref val="3"/>
        </dgm:presLayoutVars>
      </dgm:prSet>
      <dgm:spPr/>
    </dgm:pt>
    <dgm:pt modelId="{7A7E9F04-C8F3-4990-970F-B3A2ED43D8E6}" type="pres">
      <dgm:prSet presAssocID="{C2196E99-8B4C-4286-AEFC-AFD5122C30E3}" presName="level3hierChild" presStyleCnt="0"/>
      <dgm:spPr/>
    </dgm:pt>
    <dgm:pt modelId="{AE55D110-506E-4716-884B-C16C1E5D4AF8}" type="pres">
      <dgm:prSet presAssocID="{0268A9C0-28ED-4110-9F21-099971F0EAD9}" presName="conn2-1" presStyleLbl="parChTrans1D2" presStyleIdx="2" presStyleCnt="3"/>
      <dgm:spPr/>
    </dgm:pt>
    <dgm:pt modelId="{2D080219-B409-4B33-B084-7707CCF96ADC}" type="pres">
      <dgm:prSet presAssocID="{0268A9C0-28ED-4110-9F21-099971F0EAD9}" presName="connTx" presStyleLbl="parChTrans1D2" presStyleIdx="2" presStyleCnt="3"/>
      <dgm:spPr/>
    </dgm:pt>
    <dgm:pt modelId="{DDEDB34E-A103-405C-BB68-E6E9FA1301CF}" type="pres">
      <dgm:prSet presAssocID="{769D8257-1097-4DD0-B15D-5D774FDF222D}" presName="root2" presStyleCnt="0"/>
      <dgm:spPr/>
    </dgm:pt>
    <dgm:pt modelId="{F80F700E-B403-48D3-802D-604216D2C689}" type="pres">
      <dgm:prSet presAssocID="{769D8257-1097-4DD0-B15D-5D774FDF222D}" presName="LevelTwoTextNode" presStyleLbl="node2" presStyleIdx="2" presStyleCnt="3">
        <dgm:presLayoutVars>
          <dgm:chPref val="3"/>
        </dgm:presLayoutVars>
      </dgm:prSet>
      <dgm:spPr/>
    </dgm:pt>
    <dgm:pt modelId="{63A76590-34E5-4264-8ED4-9AE630917D00}" type="pres">
      <dgm:prSet presAssocID="{769D8257-1097-4DD0-B15D-5D774FDF222D}" presName="level3hierChild" presStyleCnt="0"/>
      <dgm:spPr/>
    </dgm:pt>
  </dgm:ptLst>
  <dgm:cxnLst>
    <dgm:cxn modelId="{D70B7006-BA2E-4937-AC9E-C597032082FC}" type="presOf" srcId="{769D8257-1097-4DD0-B15D-5D774FDF222D}" destId="{F80F700E-B403-48D3-802D-604216D2C689}" srcOrd="0" destOrd="0" presId="urn:microsoft.com/office/officeart/2005/8/layout/hierarchy2"/>
    <dgm:cxn modelId="{786D3C13-EE16-4BBF-8C3B-D7DA5B15521E}" srcId="{E499557A-FD54-4448-9702-0E461CF0E2FE}" destId="{C2196E99-8B4C-4286-AEFC-AFD5122C30E3}" srcOrd="1" destOrd="0" parTransId="{5EBB6AC9-280B-4862-BBE2-1778998FE59F}" sibTransId="{1B600DB2-CC1B-43B0-B02C-75B6ECCF3A09}"/>
    <dgm:cxn modelId="{78D9BD26-9B01-4650-8018-14A15B3C004D}" type="presOf" srcId="{E9968DFA-40FC-4B5D-9FB4-FFAC96EFD955}" destId="{4C0D2019-BAC7-4BE2-B3C5-E516465FB243}" srcOrd="0" destOrd="0" presId="urn:microsoft.com/office/officeart/2005/8/layout/hierarchy2"/>
    <dgm:cxn modelId="{DBAA8C61-DEFA-46A4-90A2-4F7AF866BA97}" type="presOf" srcId="{E9968DFA-40FC-4B5D-9FB4-FFAC96EFD955}" destId="{B888A67A-34ED-4802-9B75-6493DE4893F9}" srcOrd="1" destOrd="0" presId="urn:microsoft.com/office/officeart/2005/8/layout/hierarchy2"/>
    <dgm:cxn modelId="{96AF5544-7E84-4FA9-B90F-D70C4D071B55}" type="presOf" srcId="{0268A9C0-28ED-4110-9F21-099971F0EAD9}" destId="{2D080219-B409-4B33-B084-7707CCF96ADC}" srcOrd="1" destOrd="0" presId="urn:microsoft.com/office/officeart/2005/8/layout/hierarchy2"/>
    <dgm:cxn modelId="{DB126647-B06D-4CE4-99A0-3D8F6B606D0A}" type="presOf" srcId="{E499557A-FD54-4448-9702-0E461CF0E2FE}" destId="{57A3E2E6-C7ED-4146-ABC4-74662BA410F1}" srcOrd="0" destOrd="0" presId="urn:microsoft.com/office/officeart/2005/8/layout/hierarchy2"/>
    <dgm:cxn modelId="{2696704D-4C36-475B-8856-BB4AA90E454D}" srcId="{E499557A-FD54-4448-9702-0E461CF0E2FE}" destId="{08E7EA37-1E58-4209-948B-B4E58931F68B}" srcOrd="0" destOrd="0" parTransId="{E9968DFA-40FC-4B5D-9FB4-FFAC96EFD955}" sibTransId="{3EA9FCDE-24F0-4523-AEEC-A4F6FDDAB7B5}"/>
    <dgm:cxn modelId="{513B3F73-D0A9-4D31-BEA1-105E44550AD1}" type="presOf" srcId="{156A278E-55C8-4331-A966-3EF6DF1A7C9A}" destId="{E14BC7F6-3F33-40FC-B502-7AB3A2FB6692}" srcOrd="0" destOrd="0" presId="urn:microsoft.com/office/officeart/2005/8/layout/hierarchy2"/>
    <dgm:cxn modelId="{5FE0AA8B-422C-433C-B191-3A5A07415441}" type="presOf" srcId="{5EBB6AC9-280B-4862-BBE2-1778998FE59F}" destId="{1A8C2708-FD61-4BB6-971F-853EA0149095}" srcOrd="0" destOrd="0" presId="urn:microsoft.com/office/officeart/2005/8/layout/hierarchy2"/>
    <dgm:cxn modelId="{EEA661BB-5AB3-49D6-873C-7DF788E81431}" type="presOf" srcId="{0268A9C0-28ED-4110-9F21-099971F0EAD9}" destId="{AE55D110-506E-4716-884B-C16C1E5D4AF8}" srcOrd="0" destOrd="0" presId="urn:microsoft.com/office/officeart/2005/8/layout/hierarchy2"/>
    <dgm:cxn modelId="{4709BCC4-B4AF-4D88-99C1-A89A9C34224E}" srcId="{E499557A-FD54-4448-9702-0E461CF0E2FE}" destId="{769D8257-1097-4DD0-B15D-5D774FDF222D}" srcOrd="2" destOrd="0" parTransId="{0268A9C0-28ED-4110-9F21-099971F0EAD9}" sibTransId="{4AF43DCA-2FF3-4CAF-9658-AEE1063E8A35}"/>
    <dgm:cxn modelId="{30E79FD4-FF1A-4D57-9D05-419EB569B77E}" type="presOf" srcId="{C2196E99-8B4C-4286-AEFC-AFD5122C30E3}" destId="{57D41DA2-3E77-4ADA-ACB9-059EFD667797}" srcOrd="0" destOrd="0" presId="urn:microsoft.com/office/officeart/2005/8/layout/hierarchy2"/>
    <dgm:cxn modelId="{996F2BD8-C193-4725-B528-08AFF1821A35}" type="presOf" srcId="{5EBB6AC9-280B-4862-BBE2-1778998FE59F}" destId="{B67AF86C-C3F1-4944-BC41-1D0007E62F1F}" srcOrd="1" destOrd="0" presId="urn:microsoft.com/office/officeart/2005/8/layout/hierarchy2"/>
    <dgm:cxn modelId="{73D742DC-9D7A-4F04-8A15-0E9819C9E21F}" srcId="{156A278E-55C8-4331-A966-3EF6DF1A7C9A}" destId="{338067D9-0AD7-471D-9603-9C1E8098ABB3}" srcOrd="0" destOrd="0" parTransId="{607A80C4-D082-447D-97F5-4776A9C4BA30}" sibTransId="{03F26444-DA2A-4143-859D-1BAC80B8D93B}"/>
    <dgm:cxn modelId="{51EBD8F0-D3A4-411F-99B3-3B5CE29EA304}" srcId="{156A278E-55C8-4331-A966-3EF6DF1A7C9A}" destId="{E499557A-FD54-4448-9702-0E461CF0E2FE}" srcOrd="1" destOrd="0" parTransId="{E2182B6D-FA8F-4EAE-A60F-A352A71DA997}" sibTransId="{918755EE-AC87-493C-9881-115D5AB1858F}"/>
    <dgm:cxn modelId="{BCBAD1F1-7B00-4596-AE4F-8939E4E648F9}" type="presOf" srcId="{338067D9-0AD7-471D-9603-9C1E8098ABB3}" destId="{BE6CA438-0215-44B3-BA23-7F843788F3C5}" srcOrd="0" destOrd="0" presId="urn:microsoft.com/office/officeart/2005/8/layout/hierarchy2"/>
    <dgm:cxn modelId="{BD64A4F8-1B0A-467F-B837-51E437BEE4E8}" type="presOf" srcId="{08E7EA37-1E58-4209-948B-B4E58931F68B}" destId="{E7D6DDE9-6509-45DE-8320-8F5BB7618601}" srcOrd="0" destOrd="0" presId="urn:microsoft.com/office/officeart/2005/8/layout/hierarchy2"/>
    <dgm:cxn modelId="{7734DAA5-85EE-4C65-B042-64BFFB7C6BBD}" type="presParOf" srcId="{E14BC7F6-3F33-40FC-B502-7AB3A2FB6692}" destId="{D93847A0-0DFC-472D-91BE-511D54F119F3}" srcOrd="0" destOrd="0" presId="urn:microsoft.com/office/officeart/2005/8/layout/hierarchy2"/>
    <dgm:cxn modelId="{FA29F1D5-9722-4B83-BB52-F39CC4C73A2C}" type="presParOf" srcId="{D93847A0-0DFC-472D-91BE-511D54F119F3}" destId="{BE6CA438-0215-44B3-BA23-7F843788F3C5}" srcOrd="0" destOrd="0" presId="urn:microsoft.com/office/officeart/2005/8/layout/hierarchy2"/>
    <dgm:cxn modelId="{696745D5-7E94-4C56-9219-6CCE7D0DBEA5}" type="presParOf" srcId="{D93847A0-0DFC-472D-91BE-511D54F119F3}" destId="{6F939644-6F3E-46E0-B75E-89B072EF67BD}" srcOrd="1" destOrd="0" presId="urn:microsoft.com/office/officeart/2005/8/layout/hierarchy2"/>
    <dgm:cxn modelId="{04B6B863-24C5-41D2-8989-25986A282DC5}" type="presParOf" srcId="{E14BC7F6-3F33-40FC-B502-7AB3A2FB6692}" destId="{63BB4861-2C7D-4E51-8410-157F6F6C9D25}" srcOrd="1" destOrd="0" presId="urn:microsoft.com/office/officeart/2005/8/layout/hierarchy2"/>
    <dgm:cxn modelId="{FC568488-78B0-47C5-BB6C-797CE67759A7}" type="presParOf" srcId="{63BB4861-2C7D-4E51-8410-157F6F6C9D25}" destId="{57A3E2E6-C7ED-4146-ABC4-74662BA410F1}" srcOrd="0" destOrd="0" presId="urn:microsoft.com/office/officeart/2005/8/layout/hierarchy2"/>
    <dgm:cxn modelId="{6B101AFF-09F2-41AC-979A-47761C749FDA}" type="presParOf" srcId="{63BB4861-2C7D-4E51-8410-157F6F6C9D25}" destId="{E9468976-CF1B-402F-9520-A2F2FE4F804B}" srcOrd="1" destOrd="0" presId="urn:microsoft.com/office/officeart/2005/8/layout/hierarchy2"/>
    <dgm:cxn modelId="{E77DE687-E163-4EAA-8576-1EE0BDA4342B}" type="presParOf" srcId="{E9468976-CF1B-402F-9520-A2F2FE4F804B}" destId="{4C0D2019-BAC7-4BE2-B3C5-E516465FB243}" srcOrd="0" destOrd="0" presId="urn:microsoft.com/office/officeart/2005/8/layout/hierarchy2"/>
    <dgm:cxn modelId="{9B0198BC-CCB5-402A-805B-3687888042A5}" type="presParOf" srcId="{4C0D2019-BAC7-4BE2-B3C5-E516465FB243}" destId="{B888A67A-34ED-4802-9B75-6493DE4893F9}" srcOrd="0" destOrd="0" presId="urn:microsoft.com/office/officeart/2005/8/layout/hierarchy2"/>
    <dgm:cxn modelId="{668C628D-8206-46D3-80D7-32E77AB9458C}" type="presParOf" srcId="{E9468976-CF1B-402F-9520-A2F2FE4F804B}" destId="{7FF8051B-5A8E-496D-AD43-8D0CFCD65236}" srcOrd="1" destOrd="0" presId="urn:microsoft.com/office/officeart/2005/8/layout/hierarchy2"/>
    <dgm:cxn modelId="{1D42379B-96E2-4255-AEE9-E366B4B17331}" type="presParOf" srcId="{7FF8051B-5A8E-496D-AD43-8D0CFCD65236}" destId="{E7D6DDE9-6509-45DE-8320-8F5BB7618601}" srcOrd="0" destOrd="0" presId="urn:microsoft.com/office/officeart/2005/8/layout/hierarchy2"/>
    <dgm:cxn modelId="{37E3DE49-6B2C-42E9-9526-2D870ECAEF71}" type="presParOf" srcId="{7FF8051B-5A8E-496D-AD43-8D0CFCD65236}" destId="{D7E30971-F30B-4D88-98DC-E4AE81225714}" srcOrd="1" destOrd="0" presId="urn:microsoft.com/office/officeart/2005/8/layout/hierarchy2"/>
    <dgm:cxn modelId="{4D9576E5-CF5E-4252-9F72-8F73A14360B2}" type="presParOf" srcId="{E9468976-CF1B-402F-9520-A2F2FE4F804B}" destId="{1A8C2708-FD61-4BB6-971F-853EA0149095}" srcOrd="2" destOrd="0" presId="urn:microsoft.com/office/officeart/2005/8/layout/hierarchy2"/>
    <dgm:cxn modelId="{171D1232-E26E-428A-AFE2-47EBEFC442C4}" type="presParOf" srcId="{1A8C2708-FD61-4BB6-971F-853EA0149095}" destId="{B67AF86C-C3F1-4944-BC41-1D0007E62F1F}" srcOrd="0" destOrd="0" presId="urn:microsoft.com/office/officeart/2005/8/layout/hierarchy2"/>
    <dgm:cxn modelId="{FA5FF913-35C3-45DA-95B4-89981D038B14}" type="presParOf" srcId="{E9468976-CF1B-402F-9520-A2F2FE4F804B}" destId="{2D01AA0D-AC08-445B-9129-8AA16925896F}" srcOrd="3" destOrd="0" presId="urn:microsoft.com/office/officeart/2005/8/layout/hierarchy2"/>
    <dgm:cxn modelId="{CA1EAC7D-0E26-4231-89EA-00A3305207FF}" type="presParOf" srcId="{2D01AA0D-AC08-445B-9129-8AA16925896F}" destId="{57D41DA2-3E77-4ADA-ACB9-059EFD667797}" srcOrd="0" destOrd="0" presId="urn:microsoft.com/office/officeart/2005/8/layout/hierarchy2"/>
    <dgm:cxn modelId="{6FD2D321-9633-40E3-BB2C-55C74BABE6CC}" type="presParOf" srcId="{2D01AA0D-AC08-445B-9129-8AA16925896F}" destId="{7A7E9F04-C8F3-4990-970F-B3A2ED43D8E6}" srcOrd="1" destOrd="0" presId="urn:microsoft.com/office/officeart/2005/8/layout/hierarchy2"/>
    <dgm:cxn modelId="{6D0F158D-51C0-4299-A6A2-8B8BE47EC1A7}" type="presParOf" srcId="{E9468976-CF1B-402F-9520-A2F2FE4F804B}" destId="{AE55D110-506E-4716-884B-C16C1E5D4AF8}" srcOrd="4" destOrd="0" presId="urn:microsoft.com/office/officeart/2005/8/layout/hierarchy2"/>
    <dgm:cxn modelId="{0CD9B570-AF39-4237-BDFC-7A3B8D7B1DE9}" type="presParOf" srcId="{AE55D110-506E-4716-884B-C16C1E5D4AF8}" destId="{2D080219-B409-4B33-B084-7707CCF96ADC}" srcOrd="0" destOrd="0" presId="urn:microsoft.com/office/officeart/2005/8/layout/hierarchy2"/>
    <dgm:cxn modelId="{920A57F9-B650-4EEF-93F1-862625FFB507}" type="presParOf" srcId="{E9468976-CF1B-402F-9520-A2F2FE4F804B}" destId="{DDEDB34E-A103-405C-BB68-E6E9FA1301CF}" srcOrd="5" destOrd="0" presId="urn:microsoft.com/office/officeart/2005/8/layout/hierarchy2"/>
    <dgm:cxn modelId="{36D2BE0E-978C-4FB6-8C75-98E3C15F91CB}" type="presParOf" srcId="{DDEDB34E-A103-405C-BB68-E6E9FA1301CF}" destId="{F80F700E-B403-48D3-802D-604216D2C689}" srcOrd="0" destOrd="0" presId="urn:microsoft.com/office/officeart/2005/8/layout/hierarchy2"/>
    <dgm:cxn modelId="{ED4A174E-6190-4D62-A62E-28C0EEAA28CB}" type="presParOf" srcId="{DDEDB34E-A103-405C-BB68-E6E9FA1301CF}" destId="{63A76590-34E5-4264-8ED4-9AE630917D0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995CB9F-61E4-4EA5-A3F0-51D1DED562D5}" type="doc">
      <dgm:prSet loTypeId="urn:microsoft.com/office/officeart/2005/8/layout/vList5" loCatId="list" qsTypeId="urn:microsoft.com/office/officeart/2005/8/quickstyle/simple1" qsCatId="simple" csTypeId="urn:microsoft.com/office/officeart/2005/8/colors/colorful5" csCatId="colorful"/>
      <dgm:spPr/>
      <dgm:t>
        <a:bodyPr/>
        <a:lstStyle/>
        <a:p>
          <a:endParaRPr lang="en-US"/>
        </a:p>
      </dgm:t>
    </dgm:pt>
    <dgm:pt modelId="{6F012608-67AA-4F3E-BD1A-165683F9AAAF}">
      <dgm:prSet/>
      <dgm:spPr/>
      <dgm:t>
        <a:bodyPr/>
        <a:lstStyle/>
        <a:p>
          <a:r>
            <a:rPr lang="en-US"/>
            <a:t>Weeks 1 – 2</a:t>
          </a:r>
        </a:p>
      </dgm:t>
    </dgm:pt>
    <dgm:pt modelId="{A9D14917-0951-4DA8-ABCA-6717554CCF99}" type="parTrans" cxnId="{919F4154-F40A-475D-A328-A100E3E36B3C}">
      <dgm:prSet/>
      <dgm:spPr/>
      <dgm:t>
        <a:bodyPr/>
        <a:lstStyle/>
        <a:p>
          <a:endParaRPr lang="en-US"/>
        </a:p>
      </dgm:t>
    </dgm:pt>
    <dgm:pt modelId="{60D98720-CFF8-40B0-9780-787C7CD50812}" type="sibTrans" cxnId="{919F4154-F40A-475D-A328-A100E3E36B3C}">
      <dgm:prSet/>
      <dgm:spPr/>
      <dgm:t>
        <a:bodyPr/>
        <a:lstStyle/>
        <a:p>
          <a:endParaRPr lang="en-US"/>
        </a:p>
      </dgm:t>
    </dgm:pt>
    <dgm:pt modelId="{4969D613-5F38-44D8-A68C-E5F04D7AD051}">
      <dgm:prSet/>
      <dgm:spPr/>
      <dgm:t>
        <a:bodyPr/>
        <a:lstStyle/>
        <a:p>
          <a:r>
            <a:rPr lang="en-US"/>
            <a:t>Improve photos online on Google/Apple Maps</a:t>
          </a:r>
        </a:p>
      </dgm:t>
    </dgm:pt>
    <dgm:pt modelId="{B83C8CE2-B7D9-449C-B347-3247F51F47A3}" type="parTrans" cxnId="{0DD39FA0-B9E7-40DC-BF85-649B99A69B9C}">
      <dgm:prSet/>
      <dgm:spPr/>
      <dgm:t>
        <a:bodyPr/>
        <a:lstStyle/>
        <a:p>
          <a:endParaRPr lang="en-US"/>
        </a:p>
      </dgm:t>
    </dgm:pt>
    <dgm:pt modelId="{D0B488D1-9165-4031-A02A-4E67BFC4B394}" type="sibTrans" cxnId="{0DD39FA0-B9E7-40DC-BF85-649B99A69B9C}">
      <dgm:prSet/>
      <dgm:spPr/>
      <dgm:t>
        <a:bodyPr/>
        <a:lstStyle/>
        <a:p>
          <a:endParaRPr lang="en-US"/>
        </a:p>
      </dgm:t>
    </dgm:pt>
    <dgm:pt modelId="{928933D0-8761-4610-97B5-97C58DF12A52}">
      <dgm:prSet/>
      <dgm:spPr/>
      <dgm:t>
        <a:bodyPr/>
        <a:lstStyle/>
        <a:p>
          <a:r>
            <a:rPr lang="en-US"/>
            <a:t>Brainstorm in-store events &amp; experiences</a:t>
          </a:r>
        </a:p>
      </dgm:t>
    </dgm:pt>
    <dgm:pt modelId="{41F8B654-8D4D-4E51-A0B2-02C50FEC66BF}" type="parTrans" cxnId="{AB607AB0-7871-468C-BD02-4B5C23433DB2}">
      <dgm:prSet/>
      <dgm:spPr/>
      <dgm:t>
        <a:bodyPr/>
        <a:lstStyle/>
        <a:p>
          <a:endParaRPr lang="en-US"/>
        </a:p>
      </dgm:t>
    </dgm:pt>
    <dgm:pt modelId="{FC0A8694-2E9D-4831-BE68-2D48DF6374DB}" type="sibTrans" cxnId="{AB607AB0-7871-468C-BD02-4B5C23433DB2}">
      <dgm:prSet/>
      <dgm:spPr/>
      <dgm:t>
        <a:bodyPr/>
        <a:lstStyle/>
        <a:p>
          <a:endParaRPr lang="en-US"/>
        </a:p>
      </dgm:t>
    </dgm:pt>
    <dgm:pt modelId="{5502CDB9-ECE5-4DE3-B07A-2CB904F1D4EB}">
      <dgm:prSet/>
      <dgm:spPr/>
      <dgm:t>
        <a:bodyPr/>
        <a:lstStyle/>
        <a:p>
          <a:r>
            <a:rPr lang="en-US"/>
            <a:t>Come up with possible new names for the business</a:t>
          </a:r>
        </a:p>
      </dgm:t>
    </dgm:pt>
    <dgm:pt modelId="{355FF131-AEF8-440E-BCA4-35E2CFDB3F3C}" type="parTrans" cxnId="{92BCABF4-8489-4B68-BD3F-6D8C6DB0F732}">
      <dgm:prSet/>
      <dgm:spPr/>
      <dgm:t>
        <a:bodyPr/>
        <a:lstStyle/>
        <a:p>
          <a:endParaRPr lang="en-US"/>
        </a:p>
      </dgm:t>
    </dgm:pt>
    <dgm:pt modelId="{34B47084-5102-4F1A-BE05-FCD2DF34CEDA}" type="sibTrans" cxnId="{92BCABF4-8489-4B68-BD3F-6D8C6DB0F732}">
      <dgm:prSet/>
      <dgm:spPr/>
      <dgm:t>
        <a:bodyPr/>
        <a:lstStyle/>
        <a:p>
          <a:endParaRPr lang="en-US"/>
        </a:p>
      </dgm:t>
    </dgm:pt>
    <dgm:pt modelId="{AEC5CC6F-0880-4DC0-9855-E78BD5C57A33}">
      <dgm:prSet/>
      <dgm:spPr/>
      <dgm:t>
        <a:bodyPr/>
        <a:lstStyle/>
        <a:p>
          <a:r>
            <a:rPr lang="en-US"/>
            <a:t>Weeks 3 – 4</a:t>
          </a:r>
        </a:p>
      </dgm:t>
    </dgm:pt>
    <dgm:pt modelId="{C81713C9-4D37-4C1B-B80A-F17CAB427CC8}" type="parTrans" cxnId="{65DD7B64-99CE-48EA-9C39-50FAFACF2E60}">
      <dgm:prSet/>
      <dgm:spPr/>
      <dgm:t>
        <a:bodyPr/>
        <a:lstStyle/>
        <a:p>
          <a:endParaRPr lang="en-US"/>
        </a:p>
      </dgm:t>
    </dgm:pt>
    <dgm:pt modelId="{E3CAA082-5C8F-47C8-9D1D-7A92BC369475}" type="sibTrans" cxnId="{65DD7B64-99CE-48EA-9C39-50FAFACF2E60}">
      <dgm:prSet/>
      <dgm:spPr/>
      <dgm:t>
        <a:bodyPr/>
        <a:lstStyle/>
        <a:p>
          <a:endParaRPr lang="en-US"/>
        </a:p>
      </dgm:t>
    </dgm:pt>
    <dgm:pt modelId="{DC8DE928-E515-459E-87FF-339FCB963251}">
      <dgm:prSet/>
      <dgm:spPr/>
      <dgm:t>
        <a:bodyPr/>
        <a:lstStyle/>
        <a:p>
          <a:r>
            <a:rPr lang="en-US"/>
            <a:t>Finalize Instacart setup &amp; begin promotion tactics</a:t>
          </a:r>
        </a:p>
      </dgm:t>
    </dgm:pt>
    <dgm:pt modelId="{AD1C11D5-B0CA-45A8-81F6-2EBEA85019DA}" type="parTrans" cxnId="{F5C24B1D-1B05-4671-AE5C-319DDFB8D802}">
      <dgm:prSet/>
      <dgm:spPr/>
      <dgm:t>
        <a:bodyPr/>
        <a:lstStyle/>
        <a:p>
          <a:endParaRPr lang="en-US"/>
        </a:p>
      </dgm:t>
    </dgm:pt>
    <dgm:pt modelId="{F2DCD71B-8AA2-47A1-ACDE-D13A9070AB7C}" type="sibTrans" cxnId="{F5C24B1D-1B05-4671-AE5C-319DDFB8D802}">
      <dgm:prSet/>
      <dgm:spPr/>
      <dgm:t>
        <a:bodyPr/>
        <a:lstStyle/>
        <a:p>
          <a:endParaRPr lang="en-US"/>
        </a:p>
      </dgm:t>
    </dgm:pt>
    <dgm:pt modelId="{D0571AA2-8B58-48A8-8258-CBDC6036222B}">
      <dgm:prSet/>
      <dgm:spPr/>
      <dgm:t>
        <a:bodyPr/>
        <a:lstStyle/>
        <a:p>
          <a:r>
            <a:rPr lang="en-US"/>
            <a:t>Begin consistently uploading to social media on a schedule </a:t>
          </a:r>
        </a:p>
      </dgm:t>
    </dgm:pt>
    <dgm:pt modelId="{55B19065-131A-46DB-9641-94316F7AD647}" type="parTrans" cxnId="{0B7C631C-463B-4816-9381-D5BE0D2FE229}">
      <dgm:prSet/>
      <dgm:spPr/>
      <dgm:t>
        <a:bodyPr/>
        <a:lstStyle/>
        <a:p>
          <a:endParaRPr lang="en-US"/>
        </a:p>
      </dgm:t>
    </dgm:pt>
    <dgm:pt modelId="{B1D0DFC5-53E1-4271-A448-C2CD10721929}" type="sibTrans" cxnId="{0B7C631C-463B-4816-9381-D5BE0D2FE229}">
      <dgm:prSet/>
      <dgm:spPr/>
      <dgm:t>
        <a:bodyPr/>
        <a:lstStyle/>
        <a:p>
          <a:endParaRPr lang="en-US"/>
        </a:p>
      </dgm:t>
    </dgm:pt>
    <dgm:pt modelId="{15E8B13D-E1D3-4932-B1CB-6889B609B2F2}">
      <dgm:prSet/>
      <dgm:spPr/>
      <dgm:t>
        <a:bodyPr/>
        <a:lstStyle/>
        <a:p>
          <a:r>
            <a:rPr lang="en-US"/>
            <a:t>Contact festivals and events for marketing </a:t>
          </a:r>
        </a:p>
      </dgm:t>
    </dgm:pt>
    <dgm:pt modelId="{A69A2AD1-87A5-4834-9FA6-4C70417454C7}" type="parTrans" cxnId="{81139BD6-B354-4870-B192-DFAA01238E5B}">
      <dgm:prSet/>
      <dgm:spPr/>
      <dgm:t>
        <a:bodyPr/>
        <a:lstStyle/>
        <a:p>
          <a:endParaRPr lang="en-US"/>
        </a:p>
      </dgm:t>
    </dgm:pt>
    <dgm:pt modelId="{2663ED96-4649-4B4A-9496-536DA00490FB}" type="sibTrans" cxnId="{81139BD6-B354-4870-B192-DFAA01238E5B}">
      <dgm:prSet/>
      <dgm:spPr/>
      <dgm:t>
        <a:bodyPr/>
        <a:lstStyle/>
        <a:p>
          <a:endParaRPr lang="en-US"/>
        </a:p>
      </dgm:t>
    </dgm:pt>
    <dgm:pt modelId="{6FF624ED-2340-42A5-9037-B6ECD0881797}">
      <dgm:prSet/>
      <dgm:spPr/>
      <dgm:t>
        <a:bodyPr/>
        <a:lstStyle/>
        <a:p>
          <a:r>
            <a:rPr lang="en-US"/>
            <a:t>Weeks 5 – 6 </a:t>
          </a:r>
        </a:p>
      </dgm:t>
    </dgm:pt>
    <dgm:pt modelId="{35607DA5-A454-4542-8DAA-2C1B35D15A54}" type="parTrans" cxnId="{E53E3C1D-1485-42C7-88CD-DCEDA8F7C239}">
      <dgm:prSet/>
      <dgm:spPr/>
      <dgm:t>
        <a:bodyPr/>
        <a:lstStyle/>
        <a:p>
          <a:endParaRPr lang="en-US"/>
        </a:p>
      </dgm:t>
    </dgm:pt>
    <dgm:pt modelId="{81ED0FC1-4AAB-4DB4-A59D-C2D2009871FE}" type="sibTrans" cxnId="{E53E3C1D-1485-42C7-88CD-DCEDA8F7C239}">
      <dgm:prSet/>
      <dgm:spPr/>
      <dgm:t>
        <a:bodyPr/>
        <a:lstStyle/>
        <a:p>
          <a:endParaRPr lang="en-US"/>
        </a:p>
      </dgm:t>
    </dgm:pt>
    <dgm:pt modelId="{F532B3F2-8182-40A6-9733-33D832DDAEEF}">
      <dgm:prSet/>
      <dgm:spPr/>
      <dgm:t>
        <a:bodyPr/>
        <a:lstStyle/>
        <a:p>
          <a:r>
            <a:rPr lang="en-US"/>
            <a:t>Introduce the new events and experiences upon prior preparation</a:t>
          </a:r>
        </a:p>
      </dgm:t>
    </dgm:pt>
    <dgm:pt modelId="{25827BE5-1651-4146-9266-AE3A1987530B}" type="parTrans" cxnId="{51F93F93-090E-4273-8C4C-055634B48588}">
      <dgm:prSet/>
      <dgm:spPr/>
      <dgm:t>
        <a:bodyPr/>
        <a:lstStyle/>
        <a:p>
          <a:endParaRPr lang="en-US"/>
        </a:p>
      </dgm:t>
    </dgm:pt>
    <dgm:pt modelId="{4F99734A-DA0A-407F-A59A-36FD57DFD9F7}" type="sibTrans" cxnId="{51F93F93-090E-4273-8C4C-055634B48588}">
      <dgm:prSet/>
      <dgm:spPr/>
      <dgm:t>
        <a:bodyPr/>
        <a:lstStyle/>
        <a:p>
          <a:endParaRPr lang="en-US"/>
        </a:p>
      </dgm:t>
    </dgm:pt>
    <dgm:pt modelId="{785CE578-ACE3-4985-82B2-977E55A73EBF}">
      <dgm:prSet/>
      <dgm:spPr/>
      <dgm:t>
        <a:bodyPr/>
        <a:lstStyle/>
        <a:p>
          <a:r>
            <a:rPr lang="en-US"/>
            <a:t>Review existing online ads &amp; reach out to local influencers and blogs</a:t>
          </a:r>
        </a:p>
      </dgm:t>
    </dgm:pt>
    <dgm:pt modelId="{BADF732F-15A7-41CF-8156-8A83D73120A1}" type="parTrans" cxnId="{B8DAFC65-BA38-438E-9815-FB1E792A2770}">
      <dgm:prSet/>
      <dgm:spPr/>
      <dgm:t>
        <a:bodyPr/>
        <a:lstStyle/>
        <a:p>
          <a:endParaRPr lang="en-US"/>
        </a:p>
      </dgm:t>
    </dgm:pt>
    <dgm:pt modelId="{D950435E-D706-40C8-845B-B60834938CD3}" type="sibTrans" cxnId="{B8DAFC65-BA38-438E-9815-FB1E792A2770}">
      <dgm:prSet/>
      <dgm:spPr/>
      <dgm:t>
        <a:bodyPr/>
        <a:lstStyle/>
        <a:p>
          <a:endParaRPr lang="en-US"/>
        </a:p>
      </dgm:t>
    </dgm:pt>
    <dgm:pt modelId="{203BB1CF-EA23-41BC-991C-AA70CA1E3A06}">
      <dgm:prSet/>
      <dgm:spPr/>
      <dgm:t>
        <a:bodyPr/>
        <a:lstStyle/>
        <a:p>
          <a:r>
            <a:rPr lang="en-US"/>
            <a:t>Look into integrating BOPIS to the website and managing the fulfillment of picking orders</a:t>
          </a:r>
        </a:p>
      </dgm:t>
    </dgm:pt>
    <dgm:pt modelId="{54786F47-296F-4A06-9935-7D3DEB02B442}" type="parTrans" cxnId="{1C229E23-9199-4537-949A-1741CE8BFC7D}">
      <dgm:prSet/>
      <dgm:spPr/>
      <dgm:t>
        <a:bodyPr/>
        <a:lstStyle/>
        <a:p>
          <a:endParaRPr lang="en-US"/>
        </a:p>
      </dgm:t>
    </dgm:pt>
    <dgm:pt modelId="{DDEEC7C0-8A20-4077-8D86-13C58FC614D4}" type="sibTrans" cxnId="{1C229E23-9199-4537-949A-1741CE8BFC7D}">
      <dgm:prSet/>
      <dgm:spPr/>
      <dgm:t>
        <a:bodyPr/>
        <a:lstStyle/>
        <a:p>
          <a:endParaRPr lang="en-US"/>
        </a:p>
      </dgm:t>
    </dgm:pt>
    <dgm:pt modelId="{03381B2A-6944-42F6-8011-6A7271BDB0BF}">
      <dgm:prSet/>
      <dgm:spPr/>
      <dgm:t>
        <a:bodyPr/>
        <a:lstStyle/>
        <a:p>
          <a:r>
            <a:rPr lang="en-US"/>
            <a:t>Following Months After</a:t>
          </a:r>
        </a:p>
      </dgm:t>
    </dgm:pt>
    <dgm:pt modelId="{AF10B9A5-F946-4428-9607-06CC13582A8F}" type="parTrans" cxnId="{F7660D17-E25E-46A3-AE44-A83B8B3A52D4}">
      <dgm:prSet/>
      <dgm:spPr/>
      <dgm:t>
        <a:bodyPr/>
        <a:lstStyle/>
        <a:p>
          <a:endParaRPr lang="en-US"/>
        </a:p>
      </dgm:t>
    </dgm:pt>
    <dgm:pt modelId="{01146321-74FF-4E36-9540-E9AE3941414A}" type="sibTrans" cxnId="{F7660D17-E25E-46A3-AE44-A83B8B3A52D4}">
      <dgm:prSet/>
      <dgm:spPr/>
      <dgm:t>
        <a:bodyPr/>
        <a:lstStyle/>
        <a:p>
          <a:endParaRPr lang="en-US"/>
        </a:p>
      </dgm:t>
    </dgm:pt>
    <dgm:pt modelId="{2A1389A9-63F5-413C-94CE-EF13B6283558}">
      <dgm:prSet/>
      <dgm:spPr/>
      <dgm:t>
        <a:bodyPr/>
        <a:lstStyle/>
        <a:p>
          <a:r>
            <a:rPr lang="en-US"/>
            <a:t>Review online ads &amp; their effectiveness:. Adjust them accordingly </a:t>
          </a:r>
        </a:p>
      </dgm:t>
    </dgm:pt>
    <dgm:pt modelId="{282376A9-896C-432C-9038-5F4AC6B35C16}" type="parTrans" cxnId="{7AC866CC-5C7C-498D-9E21-92CE51870EA0}">
      <dgm:prSet/>
      <dgm:spPr/>
      <dgm:t>
        <a:bodyPr/>
        <a:lstStyle/>
        <a:p>
          <a:endParaRPr lang="en-US"/>
        </a:p>
      </dgm:t>
    </dgm:pt>
    <dgm:pt modelId="{04E6D947-4955-47BE-8C2C-6CDD7656BC99}" type="sibTrans" cxnId="{7AC866CC-5C7C-498D-9E21-92CE51870EA0}">
      <dgm:prSet/>
      <dgm:spPr/>
      <dgm:t>
        <a:bodyPr/>
        <a:lstStyle/>
        <a:p>
          <a:endParaRPr lang="en-US"/>
        </a:p>
      </dgm:t>
    </dgm:pt>
    <dgm:pt modelId="{E58CF4D2-1C17-4285-97E6-5C2AF54FFBF4}">
      <dgm:prSet/>
      <dgm:spPr/>
      <dgm:t>
        <a:bodyPr/>
        <a:lstStyle/>
        <a:p>
          <a:r>
            <a:rPr lang="en-US"/>
            <a:t>Keep expanding on community engagement and more collaboration with content creators</a:t>
          </a:r>
        </a:p>
      </dgm:t>
    </dgm:pt>
    <dgm:pt modelId="{58A3EF35-5717-46B4-83CE-273D7DC65E8D}" type="parTrans" cxnId="{A0449AAF-4932-4766-8906-92562D1FF78B}">
      <dgm:prSet/>
      <dgm:spPr/>
      <dgm:t>
        <a:bodyPr/>
        <a:lstStyle/>
        <a:p>
          <a:endParaRPr lang="en-US"/>
        </a:p>
      </dgm:t>
    </dgm:pt>
    <dgm:pt modelId="{09EB6B3C-DB4B-43B1-BF05-61C13E8DBCA9}" type="sibTrans" cxnId="{A0449AAF-4932-4766-8906-92562D1FF78B}">
      <dgm:prSet/>
      <dgm:spPr/>
      <dgm:t>
        <a:bodyPr/>
        <a:lstStyle/>
        <a:p>
          <a:endParaRPr lang="en-US"/>
        </a:p>
      </dgm:t>
    </dgm:pt>
    <dgm:pt modelId="{08BBA843-0480-453B-A27F-B3CB3F03CDB5}">
      <dgm:prSet/>
      <dgm:spPr/>
      <dgm:t>
        <a:bodyPr/>
        <a:lstStyle/>
        <a:p>
          <a:r>
            <a:rPr lang="en-US"/>
            <a:t>Keep open-minded to more rebranding and changes if needed</a:t>
          </a:r>
        </a:p>
      </dgm:t>
    </dgm:pt>
    <dgm:pt modelId="{267FA017-C840-4F89-8B34-4EFE9CE75BC2}" type="parTrans" cxnId="{E15C65E2-ACC1-4C38-B3ED-50D59649B07F}">
      <dgm:prSet/>
      <dgm:spPr/>
      <dgm:t>
        <a:bodyPr/>
        <a:lstStyle/>
        <a:p>
          <a:endParaRPr lang="en-US"/>
        </a:p>
      </dgm:t>
    </dgm:pt>
    <dgm:pt modelId="{661F7508-551B-482F-84A4-C9995C9EBCC2}" type="sibTrans" cxnId="{E15C65E2-ACC1-4C38-B3ED-50D59649B07F}">
      <dgm:prSet/>
      <dgm:spPr/>
      <dgm:t>
        <a:bodyPr/>
        <a:lstStyle/>
        <a:p>
          <a:endParaRPr lang="en-US"/>
        </a:p>
      </dgm:t>
    </dgm:pt>
    <dgm:pt modelId="{5C05FB0C-4923-478D-8B2B-F50AA3D3A335}" type="pres">
      <dgm:prSet presAssocID="{0995CB9F-61E4-4EA5-A3F0-51D1DED562D5}" presName="Name0" presStyleCnt="0">
        <dgm:presLayoutVars>
          <dgm:dir/>
          <dgm:animLvl val="lvl"/>
          <dgm:resizeHandles val="exact"/>
        </dgm:presLayoutVars>
      </dgm:prSet>
      <dgm:spPr/>
    </dgm:pt>
    <dgm:pt modelId="{0BB3CCB6-86BD-4C18-8CA4-76D7AF02DCC6}" type="pres">
      <dgm:prSet presAssocID="{6F012608-67AA-4F3E-BD1A-165683F9AAAF}" presName="linNode" presStyleCnt="0"/>
      <dgm:spPr/>
    </dgm:pt>
    <dgm:pt modelId="{DF726C28-E4BF-4C25-AADB-230BCEC9A6A9}" type="pres">
      <dgm:prSet presAssocID="{6F012608-67AA-4F3E-BD1A-165683F9AAAF}" presName="parentText" presStyleLbl="node1" presStyleIdx="0" presStyleCnt="4">
        <dgm:presLayoutVars>
          <dgm:chMax val="1"/>
          <dgm:bulletEnabled val="1"/>
        </dgm:presLayoutVars>
      </dgm:prSet>
      <dgm:spPr/>
    </dgm:pt>
    <dgm:pt modelId="{CC116065-7A98-40C1-BABB-ACD1604943FC}" type="pres">
      <dgm:prSet presAssocID="{6F012608-67AA-4F3E-BD1A-165683F9AAAF}" presName="descendantText" presStyleLbl="alignAccFollowNode1" presStyleIdx="0" presStyleCnt="4">
        <dgm:presLayoutVars>
          <dgm:bulletEnabled val="1"/>
        </dgm:presLayoutVars>
      </dgm:prSet>
      <dgm:spPr/>
    </dgm:pt>
    <dgm:pt modelId="{44128170-0D87-46A6-BE6A-02B1286F679E}" type="pres">
      <dgm:prSet presAssocID="{60D98720-CFF8-40B0-9780-787C7CD50812}" presName="sp" presStyleCnt="0"/>
      <dgm:spPr/>
    </dgm:pt>
    <dgm:pt modelId="{2EECFE6A-3790-4699-8CBE-F61FDB51AA83}" type="pres">
      <dgm:prSet presAssocID="{AEC5CC6F-0880-4DC0-9855-E78BD5C57A33}" presName="linNode" presStyleCnt="0"/>
      <dgm:spPr/>
    </dgm:pt>
    <dgm:pt modelId="{51981B79-F721-4D1C-87A8-39F1A2299A2C}" type="pres">
      <dgm:prSet presAssocID="{AEC5CC6F-0880-4DC0-9855-E78BD5C57A33}" presName="parentText" presStyleLbl="node1" presStyleIdx="1" presStyleCnt="4">
        <dgm:presLayoutVars>
          <dgm:chMax val="1"/>
          <dgm:bulletEnabled val="1"/>
        </dgm:presLayoutVars>
      </dgm:prSet>
      <dgm:spPr/>
    </dgm:pt>
    <dgm:pt modelId="{3D08FD50-12C7-411A-AD5D-E7ECD690216C}" type="pres">
      <dgm:prSet presAssocID="{AEC5CC6F-0880-4DC0-9855-E78BD5C57A33}" presName="descendantText" presStyleLbl="alignAccFollowNode1" presStyleIdx="1" presStyleCnt="4">
        <dgm:presLayoutVars>
          <dgm:bulletEnabled val="1"/>
        </dgm:presLayoutVars>
      </dgm:prSet>
      <dgm:spPr/>
    </dgm:pt>
    <dgm:pt modelId="{239110DE-97AF-4BDC-922C-7E105AB0C14E}" type="pres">
      <dgm:prSet presAssocID="{E3CAA082-5C8F-47C8-9D1D-7A92BC369475}" presName="sp" presStyleCnt="0"/>
      <dgm:spPr/>
    </dgm:pt>
    <dgm:pt modelId="{57D632DF-7B70-491E-BD9E-A72815014B9C}" type="pres">
      <dgm:prSet presAssocID="{6FF624ED-2340-42A5-9037-B6ECD0881797}" presName="linNode" presStyleCnt="0"/>
      <dgm:spPr/>
    </dgm:pt>
    <dgm:pt modelId="{F9A6A6B6-773B-4FD7-9A16-F65692F936B3}" type="pres">
      <dgm:prSet presAssocID="{6FF624ED-2340-42A5-9037-B6ECD0881797}" presName="parentText" presStyleLbl="node1" presStyleIdx="2" presStyleCnt="4">
        <dgm:presLayoutVars>
          <dgm:chMax val="1"/>
          <dgm:bulletEnabled val="1"/>
        </dgm:presLayoutVars>
      </dgm:prSet>
      <dgm:spPr/>
    </dgm:pt>
    <dgm:pt modelId="{9A4CB108-C6BF-4B75-8664-5F990402E82E}" type="pres">
      <dgm:prSet presAssocID="{6FF624ED-2340-42A5-9037-B6ECD0881797}" presName="descendantText" presStyleLbl="alignAccFollowNode1" presStyleIdx="2" presStyleCnt="4">
        <dgm:presLayoutVars>
          <dgm:bulletEnabled val="1"/>
        </dgm:presLayoutVars>
      </dgm:prSet>
      <dgm:spPr/>
    </dgm:pt>
    <dgm:pt modelId="{40BE8B18-DDA9-44C0-8BD8-0E4F84BB5571}" type="pres">
      <dgm:prSet presAssocID="{81ED0FC1-4AAB-4DB4-A59D-C2D2009871FE}" presName="sp" presStyleCnt="0"/>
      <dgm:spPr/>
    </dgm:pt>
    <dgm:pt modelId="{8E1390D4-7C39-48FD-84D0-2424C2C6883A}" type="pres">
      <dgm:prSet presAssocID="{03381B2A-6944-42F6-8011-6A7271BDB0BF}" presName="linNode" presStyleCnt="0"/>
      <dgm:spPr/>
    </dgm:pt>
    <dgm:pt modelId="{12E6BD3D-8B9B-4195-AE08-90A82926A4D1}" type="pres">
      <dgm:prSet presAssocID="{03381B2A-6944-42F6-8011-6A7271BDB0BF}" presName="parentText" presStyleLbl="node1" presStyleIdx="3" presStyleCnt="4">
        <dgm:presLayoutVars>
          <dgm:chMax val="1"/>
          <dgm:bulletEnabled val="1"/>
        </dgm:presLayoutVars>
      </dgm:prSet>
      <dgm:spPr/>
    </dgm:pt>
    <dgm:pt modelId="{FA4BADC1-702D-4971-BA34-70E86E6D3CE4}" type="pres">
      <dgm:prSet presAssocID="{03381B2A-6944-42F6-8011-6A7271BDB0BF}" presName="descendantText" presStyleLbl="alignAccFollowNode1" presStyleIdx="3" presStyleCnt="4">
        <dgm:presLayoutVars>
          <dgm:bulletEnabled val="1"/>
        </dgm:presLayoutVars>
      </dgm:prSet>
      <dgm:spPr/>
    </dgm:pt>
  </dgm:ptLst>
  <dgm:cxnLst>
    <dgm:cxn modelId="{C23E2E0F-79ED-468B-8DBE-A694F9D77BD8}" type="presOf" srcId="{15E8B13D-E1D3-4932-B1CB-6889B609B2F2}" destId="{3D08FD50-12C7-411A-AD5D-E7ECD690216C}" srcOrd="0" destOrd="2" presId="urn:microsoft.com/office/officeart/2005/8/layout/vList5"/>
    <dgm:cxn modelId="{98992E12-5F4F-42F7-BAD8-A42809C5A615}" type="presOf" srcId="{2A1389A9-63F5-413C-94CE-EF13B6283558}" destId="{FA4BADC1-702D-4971-BA34-70E86E6D3CE4}" srcOrd="0" destOrd="0" presId="urn:microsoft.com/office/officeart/2005/8/layout/vList5"/>
    <dgm:cxn modelId="{F7660D17-E25E-46A3-AE44-A83B8B3A52D4}" srcId="{0995CB9F-61E4-4EA5-A3F0-51D1DED562D5}" destId="{03381B2A-6944-42F6-8011-6A7271BDB0BF}" srcOrd="3" destOrd="0" parTransId="{AF10B9A5-F946-4428-9607-06CC13582A8F}" sibTransId="{01146321-74FF-4E36-9540-E9AE3941414A}"/>
    <dgm:cxn modelId="{8141B618-52C1-46A0-91AB-F6A857500340}" type="presOf" srcId="{D0571AA2-8B58-48A8-8258-CBDC6036222B}" destId="{3D08FD50-12C7-411A-AD5D-E7ECD690216C}" srcOrd="0" destOrd="1" presId="urn:microsoft.com/office/officeart/2005/8/layout/vList5"/>
    <dgm:cxn modelId="{0B7C631C-463B-4816-9381-D5BE0D2FE229}" srcId="{AEC5CC6F-0880-4DC0-9855-E78BD5C57A33}" destId="{D0571AA2-8B58-48A8-8258-CBDC6036222B}" srcOrd="1" destOrd="0" parTransId="{55B19065-131A-46DB-9641-94316F7AD647}" sibTransId="{B1D0DFC5-53E1-4271-A448-C2CD10721929}"/>
    <dgm:cxn modelId="{E53E3C1D-1485-42C7-88CD-DCEDA8F7C239}" srcId="{0995CB9F-61E4-4EA5-A3F0-51D1DED562D5}" destId="{6FF624ED-2340-42A5-9037-B6ECD0881797}" srcOrd="2" destOrd="0" parTransId="{35607DA5-A454-4542-8DAA-2C1B35D15A54}" sibTransId="{81ED0FC1-4AAB-4DB4-A59D-C2D2009871FE}"/>
    <dgm:cxn modelId="{F5C24B1D-1B05-4671-AE5C-319DDFB8D802}" srcId="{AEC5CC6F-0880-4DC0-9855-E78BD5C57A33}" destId="{DC8DE928-E515-459E-87FF-339FCB963251}" srcOrd="0" destOrd="0" parTransId="{AD1C11D5-B0CA-45A8-81F6-2EBEA85019DA}" sibTransId="{F2DCD71B-8AA2-47A1-ACDE-D13A9070AB7C}"/>
    <dgm:cxn modelId="{9F226822-2D49-4519-AEE6-091FCF4BC7ED}" type="presOf" srcId="{0995CB9F-61E4-4EA5-A3F0-51D1DED562D5}" destId="{5C05FB0C-4923-478D-8B2B-F50AA3D3A335}" srcOrd="0" destOrd="0" presId="urn:microsoft.com/office/officeart/2005/8/layout/vList5"/>
    <dgm:cxn modelId="{1C229E23-9199-4537-949A-1741CE8BFC7D}" srcId="{6FF624ED-2340-42A5-9037-B6ECD0881797}" destId="{203BB1CF-EA23-41BC-991C-AA70CA1E3A06}" srcOrd="2" destOrd="0" parTransId="{54786F47-296F-4A06-9935-7D3DEB02B442}" sibTransId="{DDEEC7C0-8A20-4077-8D86-13C58FC614D4}"/>
    <dgm:cxn modelId="{FACFD029-50F1-4063-B4B4-707E8131EAC0}" type="presOf" srcId="{6F012608-67AA-4F3E-BD1A-165683F9AAAF}" destId="{DF726C28-E4BF-4C25-AADB-230BCEC9A6A9}" srcOrd="0" destOrd="0" presId="urn:microsoft.com/office/officeart/2005/8/layout/vList5"/>
    <dgm:cxn modelId="{D0ACE333-D651-412E-AB4E-85480E196F0F}" type="presOf" srcId="{785CE578-ACE3-4985-82B2-977E55A73EBF}" destId="{9A4CB108-C6BF-4B75-8664-5F990402E82E}" srcOrd="0" destOrd="1" presId="urn:microsoft.com/office/officeart/2005/8/layout/vList5"/>
    <dgm:cxn modelId="{65DD7B64-99CE-48EA-9C39-50FAFACF2E60}" srcId="{0995CB9F-61E4-4EA5-A3F0-51D1DED562D5}" destId="{AEC5CC6F-0880-4DC0-9855-E78BD5C57A33}" srcOrd="1" destOrd="0" parTransId="{C81713C9-4D37-4C1B-B80A-F17CAB427CC8}" sibTransId="{E3CAA082-5C8F-47C8-9D1D-7A92BC369475}"/>
    <dgm:cxn modelId="{B8DAFC65-BA38-438E-9815-FB1E792A2770}" srcId="{6FF624ED-2340-42A5-9037-B6ECD0881797}" destId="{785CE578-ACE3-4985-82B2-977E55A73EBF}" srcOrd="1" destOrd="0" parTransId="{BADF732F-15A7-41CF-8156-8A83D73120A1}" sibTransId="{D950435E-D706-40C8-845B-B60834938CD3}"/>
    <dgm:cxn modelId="{919F4154-F40A-475D-A328-A100E3E36B3C}" srcId="{0995CB9F-61E4-4EA5-A3F0-51D1DED562D5}" destId="{6F012608-67AA-4F3E-BD1A-165683F9AAAF}" srcOrd="0" destOrd="0" parTransId="{A9D14917-0951-4DA8-ABCA-6717554CCF99}" sibTransId="{60D98720-CFF8-40B0-9780-787C7CD50812}"/>
    <dgm:cxn modelId="{792A6F78-B7C3-4204-AE33-576079D4845C}" type="presOf" srcId="{6FF624ED-2340-42A5-9037-B6ECD0881797}" destId="{F9A6A6B6-773B-4FD7-9A16-F65692F936B3}" srcOrd="0" destOrd="0" presId="urn:microsoft.com/office/officeart/2005/8/layout/vList5"/>
    <dgm:cxn modelId="{5FC5477A-9CFF-44A6-8153-5347B4839AF7}" type="presOf" srcId="{E58CF4D2-1C17-4285-97E6-5C2AF54FFBF4}" destId="{FA4BADC1-702D-4971-BA34-70E86E6D3CE4}" srcOrd="0" destOrd="1" presId="urn:microsoft.com/office/officeart/2005/8/layout/vList5"/>
    <dgm:cxn modelId="{68D39A90-80BC-4748-B109-12EEA4D26329}" type="presOf" srcId="{4969D613-5F38-44D8-A68C-E5F04D7AD051}" destId="{CC116065-7A98-40C1-BABB-ACD1604943FC}" srcOrd="0" destOrd="0" presId="urn:microsoft.com/office/officeart/2005/8/layout/vList5"/>
    <dgm:cxn modelId="{51F93F93-090E-4273-8C4C-055634B48588}" srcId="{6FF624ED-2340-42A5-9037-B6ECD0881797}" destId="{F532B3F2-8182-40A6-9733-33D832DDAEEF}" srcOrd="0" destOrd="0" parTransId="{25827BE5-1651-4146-9266-AE3A1987530B}" sibTransId="{4F99734A-DA0A-407F-A59A-36FD57DFD9F7}"/>
    <dgm:cxn modelId="{7C525E99-02E9-4CF8-B574-EF7550D7F97F}" type="presOf" srcId="{08BBA843-0480-453B-A27F-B3CB3F03CDB5}" destId="{FA4BADC1-702D-4971-BA34-70E86E6D3CE4}" srcOrd="0" destOrd="2" presId="urn:microsoft.com/office/officeart/2005/8/layout/vList5"/>
    <dgm:cxn modelId="{BBD46D9E-8E35-4440-A9F0-4919D181E587}" type="presOf" srcId="{203BB1CF-EA23-41BC-991C-AA70CA1E3A06}" destId="{9A4CB108-C6BF-4B75-8664-5F990402E82E}" srcOrd="0" destOrd="2" presId="urn:microsoft.com/office/officeart/2005/8/layout/vList5"/>
    <dgm:cxn modelId="{0DD39FA0-B9E7-40DC-BF85-649B99A69B9C}" srcId="{6F012608-67AA-4F3E-BD1A-165683F9AAAF}" destId="{4969D613-5F38-44D8-A68C-E5F04D7AD051}" srcOrd="0" destOrd="0" parTransId="{B83C8CE2-B7D9-449C-B347-3247F51F47A3}" sibTransId="{D0B488D1-9165-4031-A02A-4E67BFC4B394}"/>
    <dgm:cxn modelId="{5DF6C9AD-B805-404B-ADF6-4A36DF23CCA9}" type="presOf" srcId="{DC8DE928-E515-459E-87FF-339FCB963251}" destId="{3D08FD50-12C7-411A-AD5D-E7ECD690216C}" srcOrd="0" destOrd="0" presId="urn:microsoft.com/office/officeart/2005/8/layout/vList5"/>
    <dgm:cxn modelId="{A0449AAF-4932-4766-8906-92562D1FF78B}" srcId="{03381B2A-6944-42F6-8011-6A7271BDB0BF}" destId="{E58CF4D2-1C17-4285-97E6-5C2AF54FFBF4}" srcOrd="1" destOrd="0" parTransId="{58A3EF35-5717-46B4-83CE-273D7DC65E8D}" sibTransId="{09EB6B3C-DB4B-43B1-BF05-61C13E8DBCA9}"/>
    <dgm:cxn modelId="{AB607AB0-7871-468C-BD02-4B5C23433DB2}" srcId="{6F012608-67AA-4F3E-BD1A-165683F9AAAF}" destId="{928933D0-8761-4610-97B5-97C58DF12A52}" srcOrd="1" destOrd="0" parTransId="{41F8B654-8D4D-4E51-A0B2-02C50FEC66BF}" sibTransId="{FC0A8694-2E9D-4831-BE68-2D48DF6374DB}"/>
    <dgm:cxn modelId="{405C57C6-60B0-4B79-BEC5-8C3DFFA32A05}" type="presOf" srcId="{AEC5CC6F-0880-4DC0-9855-E78BD5C57A33}" destId="{51981B79-F721-4D1C-87A8-39F1A2299A2C}" srcOrd="0" destOrd="0" presId="urn:microsoft.com/office/officeart/2005/8/layout/vList5"/>
    <dgm:cxn modelId="{7AC866CC-5C7C-498D-9E21-92CE51870EA0}" srcId="{03381B2A-6944-42F6-8011-6A7271BDB0BF}" destId="{2A1389A9-63F5-413C-94CE-EF13B6283558}" srcOrd="0" destOrd="0" parTransId="{282376A9-896C-432C-9038-5F4AC6B35C16}" sibTransId="{04E6D947-4955-47BE-8C2C-6CDD7656BC99}"/>
    <dgm:cxn modelId="{D6A4DECF-7B05-405E-A62F-C7600126E3E9}" type="presOf" srcId="{5502CDB9-ECE5-4DE3-B07A-2CB904F1D4EB}" destId="{CC116065-7A98-40C1-BABB-ACD1604943FC}" srcOrd="0" destOrd="2" presId="urn:microsoft.com/office/officeart/2005/8/layout/vList5"/>
    <dgm:cxn modelId="{81139BD6-B354-4870-B192-DFAA01238E5B}" srcId="{AEC5CC6F-0880-4DC0-9855-E78BD5C57A33}" destId="{15E8B13D-E1D3-4932-B1CB-6889B609B2F2}" srcOrd="2" destOrd="0" parTransId="{A69A2AD1-87A5-4834-9FA6-4C70417454C7}" sibTransId="{2663ED96-4649-4B4A-9496-536DA00490FB}"/>
    <dgm:cxn modelId="{E15C65E2-ACC1-4C38-B3ED-50D59649B07F}" srcId="{03381B2A-6944-42F6-8011-6A7271BDB0BF}" destId="{08BBA843-0480-453B-A27F-B3CB3F03CDB5}" srcOrd="2" destOrd="0" parTransId="{267FA017-C840-4F89-8B34-4EFE9CE75BC2}" sibTransId="{661F7508-551B-482F-84A4-C9995C9EBCC2}"/>
    <dgm:cxn modelId="{A67D1BF0-0E29-4AF9-AA1F-9CD81FC1A4A1}" type="presOf" srcId="{03381B2A-6944-42F6-8011-6A7271BDB0BF}" destId="{12E6BD3D-8B9B-4195-AE08-90A82926A4D1}" srcOrd="0" destOrd="0" presId="urn:microsoft.com/office/officeart/2005/8/layout/vList5"/>
    <dgm:cxn modelId="{92BCABF4-8489-4B68-BD3F-6D8C6DB0F732}" srcId="{6F012608-67AA-4F3E-BD1A-165683F9AAAF}" destId="{5502CDB9-ECE5-4DE3-B07A-2CB904F1D4EB}" srcOrd="2" destOrd="0" parTransId="{355FF131-AEF8-440E-BCA4-35E2CFDB3F3C}" sibTransId="{34B47084-5102-4F1A-BE05-FCD2DF34CEDA}"/>
    <dgm:cxn modelId="{F6D6ACF4-8513-4164-BA33-FC449C4B9AA1}" type="presOf" srcId="{F532B3F2-8182-40A6-9733-33D832DDAEEF}" destId="{9A4CB108-C6BF-4B75-8664-5F990402E82E}" srcOrd="0" destOrd="0" presId="urn:microsoft.com/office/officeart/2005/8/layout/vList5"/>
    <dgm:cxn modelId="{79B6DBFD-819F-4DD1-ACD3-8167292742E7}" type="presOf" srcId="{928933D0-8761-4610-97B5-97C58DF12A52}" destId="{CC116065-7A98-40C1-BABB-ACD1604943FC}" srcOrd="0" destOrd="1" presId="urn:microsoft.com/office/officeart/2005/8/layout/vList5"/>
    <dgm:cxn modelId="{2901892D-C302-4C31-8B50-1B7E185A2A54}" type="presParOf" srcId="{5C05FB0C-4923-478D-8B2B-F50AA3D3A335}" destId="{0BB3CCB6-86BD-4C18-8CA4-76D7AF02DCC6}" srcOrd="0" destOrd="0" presId="urn:microsoft.com/office/officeart/2005/8/layout/vList5"/>
    <dgm:cxn modelId="{8C6316D1-7918-45D6-AD0B-3D9B8CC56BD9}" type="presParOf" srcId="{0BB3CCB6-86BD-4C18-8CA4-76D7AF02DCC6}" destId="{DF726C28-E4BF-4C25-AADB-230BCEC9A6A9}" srcOrd="0" destOrd="0" presId="urn:microsoft.com/office/officeart/2005/8/layout/vList5"/>
    <dgm:cxn modelId="{9C0C0E22-69D6-491B-B0B9-C80A3BB38FD7}" type="presParOf" srcId="{0BB3CCB6-86BD-4C18-8CA4-76D7AF02DCC6}" destId="{CC116065-7A98-40C1-BABB-ACD1604943FC}" srcOrd="1" destOrd="0" presId="urn:microsoft.com/office/officeart/2005/8/layout/vList5"/>
    <dgm:cxn modelId="{6CB1D731-9F95-41B0-9913-B5A5B6DE226B}" type="presParOf" srcId="{5C05FB0C-4923-478D-8B2B-F50AA3D3A335}" destId="{44128170-0D87-46A6-BE6A-02B1286F679E}" srcOrd="1" destOrd="0" presId="urn:microsoft.com/office/officeart/2005/8/layout/vList5"/>
    <dgm:cxn modelId="{A0749F2B-DB80-4273-9453-E818C7C48906}" type="presParOf" srcId="{5C05FB0C-4923-478D-8B2B-F50AA3D3A335}" destId="{2EECFE6A-3790-4699-8CBE-F61FDB51AA83}" srcOrd="2" destOrd="0" presId="urn:microsoft.com/office/officeart/2005/8/layout/vList5"/>
    <dgm:cxn modelId="{2A953793-36F5-4579-AB37-5D73D61A1BD6}" type="presParOf" srcId="{2EECFE6A-3790-4699-8CBE-F61FDB51AA83}" destId="{51981B79-F721-4D1C-87A8-39F1A2299A2C}" srcOrd="0" destOrd="0" presId="urn:microsoft.com/office/officeart/2005/8/layout/vList5"/>
    <dgm:cxn modelId="{9E459CBF-4933-4A69-93F4-00562D3B3A30}" type="presParOf" srcId="{2EECFE6A-3790-4699-8CBE-F61FDB51AA83}" destId="{3D08FD50-12C7-411A-AD5D-E7ECD690216C}" srcOrd="1" destOrd="0" presId="urn:microsoft.com/office/officeart/2005/8/layout/vList5"/>
    <dgm:cxn modelId="{4408058C-4372-4AFF-B420-C63EE0657CFE}" type="presParOf" srcId="{5C05FB0C-4923-478D-8B2B-F50AA3D3A335}" destId="{239110DE-97AF-4BDC-922C-7E105AB0C14E}" srcOrd="3" destOrd="0" presId="urn:microsoft.com/office/officeart/2005/8/layout/vList5"/>
    <dgm:cxn modelId="{120179A1-8BB1-4F92-9FD2-19F828377BD9}" type="presParOf" srcId="{5C05FB0C-4923-478D-8B2B-F50AA3D3A335}" destId="{57D632DF-7B70-491E-BD9E-A72815014B9C}" srcOrd="4" destOrd="0" presId="urn:microsoft.com/office/officeart/2005/8/layout/vList5"/>
    <dgm:cxn modelId="{B9BF403B-2E3A-44B2-B89B-BE17CE35F3D4}" type="presParOf" srcId="{57D632DF-7B70-491E-BD9E-A72815014B9C}" destId="{F9A6A6B6-773B-4FD7-9A16-F65692F936B3}" srcOrd="0" destOrd="0" presId="urn:microsoft.com/office/officeart/2005/8/layout/vList5"/>
    <dgm:cxn modelId="{9A5A8B60-34D2-4BCF-8ADD-B129DC1FD311}" type="presParOf" srcId="{57D632DF-7B70-491E-BD9E-A72815014B9C}" destId="{9A4CB108-C6BF-4B75-8664-5F990402E82E}" srcOrd="1" destOrd="0" presId="urn:microsoft.com/office/officeart/2005/8/layout/vList5"/>
    <dgm:cxn modelId="{15E30290-3C51-45BD-BA3E-C4F276635B67}" type="presParOf" srcId="{5C05FB0C-4923-478D-8B2B-F50AA3D3A335}" destId="{40BE8B18-DDA9-44C0-8BD8-0E4F84BB5571}" srcOrd="5" destOrd="0" presId="urn:microsoft.com/office/officeart/2005/8/layout/vList5"/>
    <dgm:cxn modelId="{C2B8C69A-1EB3-4BB5-B405-DDDCE372BD79}" type="presParOf" srcId="{5C05FB0C-4923-478D-8B2B-F50AA3D3A335}" destId="{8E1390D4-7C39-48FD-84D0-2424C2C6883A}" srcOrd="6" destOrd="0" presId="urn:microsoft.com/office/officeart/2005/8/layout/vList5"/>
    <dgm:cxn modelId="{F64EA148-1F79-47AF-ABCE-A6FA9D090E53}" type="presParOf" srcId="{8E1390D4-7C39-48FD-84D0-2424C2C6883A}" destId="{12E6BD3D-8B9B-4195-AE08-90A82926A4D1}" srcOrd="0" destOrd="0" presId="urn:microsoft.com/office/officeart/2005/8/layout/vList5"/>
    <dgm:cxn modelId="{6554F623-23D7-4190-85D0-FF52FE9F04EA}" type="presParOf" srcId="{8E1390D4-7C39-48FD-84D0-2424C2C6883A}" destId="{FA4BADC1-702D-4971-BA34-70E86E6D3CE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B811A56C-CAE0-4BB0-BB0A-BE180C710935}"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186F66B2-453D-4836-A601-34A9D00645B4}">
      <dgm:prSet/>
      <dgm:spPr/>
      <dgm:t>
        <a:bodyPr/>
        <a:lstStyle/>
        <a:p>
          <a:r>
            <a:rPr lang="en-US"/>
            <a:t>Brand Identity</a:t>
          </a:r>
        </a:p>
      </dgm:t>
    </dgm:pt>
    <dgm:pt modelId="{63E5972E-7C32-4E72-B04C-7AAD1808443E}" type="parTrans" cxnId="{1F62422C-9252-4591-AF92-C501070C9C74}">
      <dgm:prSet/>
      <dgm:spPr/>
      <dgm:t>
        <a:bodyPr/>
        <a:lstStyle/>
        <a:p>
          <a:endParaRPr lang="en-US"/>
        </a:p>
      </dgm:t>
    </dgm:pt>
    <dgm:pt modelId="{1766B227-17BA-4383-B46C-A4C82A8FE881}" type="sibTrans" cxnId="{1F62422C-9252-4591-AF92-C501070C9C74}">
      <dgm:prSet/>
      <dgm:spPr/>
      <dgm:t>
        <a:bodyPr/>
        <a:lstStyle/>
        <a:p>
          <a:endParaRPr lang="en-US"/>
        </a:p>
      </dgm:t>
    </dgm:pt>
    <dgm:pt modelId="{279ABBFA-892B-43AB-B00D-27CD4D99B94C}">
      <dgm:prSet/>
      <dgm:spPr/>
      <dgm:t>
        <a:bodyPr/>
        <a:lstStyle/>
        <a:p>
          <a:r>
            <a:rPr lang="en-US"/>
            <a:t>Constant feedback upon checkouts &amp; online (Positive and Negative)</a:t>
          </a:r>
        </a:p>
      </dgm:t>
    </dgm:pt>
    <dgm:pt modelId="{56454872-3A4D-45D4-AC4B-C97074EFDF48}" type="parTrans" cxnId="{52B98BAE-558E-4B5C-9384-18875B1380FE}">
      <dgm:prSet/>
      <dgm:spPr/>
      <dgm:t>
        <a:bodyPr/>
        <a:lstStyle/>
        <a:p>
          <a:endParaRPr lang="en-US"/>
        </a:p>
      </dgm:t>
    </dgm:pt>
    <dgm:pt modelId="{267F4C24-D252-42DB-9F0D-B6D26EF90E2B}" type="sibTrans" cxnId="{52B98BAE-558E-4B5C-9384-18875B1380FE}">
      <dgm:prSet/>
      <dgm:spPr/>
      <dgm:t>
        <a:bodyPr/>
        <a:lstStyle/>
        <a:p>
          <a:endParaRPr lang="en-US"/>
        </a:p>
      </dgm:t>
    </dgm:pt>
    <dgm:pt modelId="{EC149983-81C9-4DCD-A368-9DD4908AC920}">
      <dgm:prSet/>
      <dgm:spPr/>
      <dgm:t>
        <a:bodyPr/>
        <a:lstStyle/>
        <a:p>
          <a:r>
            <a:rPr lang="en-US"/>
            <a:t>Look for what brought them there: Discounts on flyers brought in, word of mouth, etc.</a:t>
          </a:r>
        </a:p>
      </dgm:t>
    </dgm:pt>
    <dgm:pt modelId="{F62EB8F5-6A6B-4239-AE3E-517215341409}" type="parTrans" cxnId="{925D8285-5EE3-4FF3-A624-AAC5AFB39A2F}">
      <dgm:prSet/>
      <dgm:spPr/>
      <dgm:t>
        <a:bodyPr/>
        <a:lstStyle/>
        <a:p>
          <a:endParaRPr lang="en-US"/>
        </a:p>
      </dgm:t>
    </dgm:pt>
    <dgm:pt modelId="{BB7CF868-3E72-4C1F-9EC6-C9CC2F2ADA9B}" type="sibTrans" cxnId="{925D8285-5EE3-4FF3-A624-AAC5AFB39A2F}">
      <dgm:prSet/>
      <dgm:spPr/>
      <dgm:t>
        <a:bodyPr/>
        <a:lstStyle/>
        <a:p>
          <a:endParaRPr lang="en-US"/>
        </a:p>
      </dgm:t>
    </dgm:pt>
    <dgm:pt modelId="{13C9F76F-1A91-45D2-A0CE-8466D5A51954}">
      <dgm:prSet/>
      <dgm:spPr/>
      <dgm:t>
        <a:bodyPr/>
        <a:lstStyle/>
        <a:p>
          <a:r>
            <a:rPr lang="en-US"/>
            <a:t>Keep track of sales on days of events are hosted, track attendance via sign-up or motion counter</a:t>
          </a:r>
        </a:p>
      </dgm:t>
    </dgm:pt>
    <dgm:pt modelId="{716F99E3-645B-4DBD-8E98-2FDDAB9BB261}" type="parTrans" cxnId="{EAD48559-7801-4AE2-9000-BE6DAD8D847D}">
      <dgm:prSet/>
      <dgm:spPr/>
      <dgm:t>
        <a:bodyPr/>
        <a:lstStyle/>
        <a:p>
          <a:endParaRPr lang="en-US"/>
        </a:p>
      </dgm:t>
    </dgm:pt>
    <dgm:pt modelId="{F685F18B-8AF6-4E85-8057-7F1DB7C28286}" type="sibTrans" cxnId="{EAD48559-7801-4AE2-9000-BE6DAD8D847D}">
      <dgm:prSet/>
      <dgm:spPr/>
      <dgm:t>
        <a:bodyPr/>
        <a:lstStyle/>
        <a:p>
          <a:endParaRPr lang="en-US"/>
        </a:p>
      </dgm:t>
    </dgm:pt>
    <dgm:pt modelId="{1A0043C0-C867-4FD7-8196-589EDFC81890}">
      <dgm:prSet/>
      <dgm:spPr/>
      <dgm:t>
        <a:bodyPr/>
        <a:lstStyle/>
        <a:p>
          <a:r>
            <a:rPr lang="en-US"/>
            <a:t>Online Presence</a:t>
          </a:r>
        </a:p>
      </dgm:t>
    </dgm:pt>
    <dgm:pt modelId="{B436C243-E6EA-4B0D-8E39-385B7807D431}" type="parTrans" cxnId="{5AB1B897-1872-48D4-B332-A09CBF7D1583}">
      <dgm:prSet/>
      <dgm:spPr/>
      <dgm:t>
        <a:bodyPr/>
        <a:lstStyle/>
        <a:p>
          <a:endParaRPr lang="en-US"/>
        </a:p>
      </dgm:t>
    </dgm:pt>
    <dgm:pt modelId="{908ED4F6-13BB-42B9-B2B4-0C6B6853B7BC}" type="sibTrans" cxnId="{5AB1B897-1872-48D4-B332-A09CBF7D1583}">
      <dgm:prSet/>
      <dgm:spPr/>
      <dgm:t>
        <a:bodyPr/>
        <a:lstStyle/>
        <a:p>
          <a:endParaRPr lang="en-US"/>
        </a:p>
      </dgm:t>
    </dgm:pt>
    <dgm:pt modelId="{5E0CC935-8463-4E93-B14A-D23DF98A6044}">
      <dgm:prSet/>
      <dgm:spPr/>
      <dgm:t>
        <a:bodyPr/>
        <a:lstStyle/>
        <a:p>
          <a:r>
            <a:rPr lang="en-US"/>
            <a:t>Get familiar with Google Analytics (it’s free) to help monitor your website. Customer Friendly!</a:t>
          </a:r>
        </a:p>
      </dgm:t>
    </dgm:pt>
    <dgm:pt modelId="{3399D440-6C98-4BAE-A783-F51F0DBD46C0}" type="parTrans" cxnId="{B48CA544-FF6A-4D13-B872-EC398985F5A2}">
      <dgm:prSet/>
      <dgm:spPr/>
      <dgm:t>
        <a:bodyPr/>
        <a:lstStyle/>
        <a:p>
          <a:endParaRPr lang="en-US"/>
        </a:p>
      </dgm:t>
    </dgm:pt>
    <dgm:pt modelId="{D13FB292-E294-4A75-8A89-3E836ECD1FB6}" type="sibTrans" cxnId="{B48CA544-FF6A-4D13-B872-EC398985F5A2}">
      <dgm:prSet/>
      <dgm:spPr/>
      <dgm:t>
        <a:bodyPr/>
        <a:lstStyle/>
        <a:p>
          <a:endParaRPr lang="en-US"/>
        </a:p>
      </dgm:t>
    </dgm:pt>
    <dgm:pt modelId="{92B6CE33-123B-4B15-90BA-33CD9CAB4CBA}">
      <dgm:prSet/>
      <dgm:spPr/>
      <dgm:t>
        <a:bodyPr/>
        <a:lstStyle/>
        <a:p>
          <a:r>
            <a:rPr lang="en-US"/>
            <a:t>Measure followers per month/week. Judge what posts boost the most engagement</a:t>
          </a:r>
        </a:p>
      </dgm:t>
    </dgm:pt>
    <dgm:pt modelId="{09141B82-BB93-49E8-920F-1C3C3D20850E}" type="parTrans" cxnId="{18CB411F-47A6-4627-BD6D-BCC0A120CF81}">
      <dgm:prSet/>
      <dgm:spPr/>
      <dgm:t>
        <a:bodyPr/>
        <a:lstStyle/>
        <a:p>
          <a:endParaRPr lang="en-US"/>
        </a:p>
      </dgm:t>
    </dgm:pt>
    <dgm:pt modelId="{836494B2-2D0D-4350-91E9-51F8CED64E5C}" type="sibTrans" cxnId="{18CB411F-47A6-4627-BD6D-BCC0A120CF81}">
      <dgm:prSet/>
      <dgm:spPr/>
      <dgm:t>
        <a:bodyPr/>
        <a:lstStyle/>
        <a:p>
          <a:endParaRPr lang="en-US"/>
        </a:p>
      </dgm:t>
    </dgm:pt>
    <dgm:pt modelId="{4E5AE691-B5A6-4E00-A274-18F1310D44BF}">
      <dgm:prSet/>
      <dgm:spPr/>
      <dgm:t>
        <a:bodyPr/>
        <a:lstStyle/>
        <a:p>
          <a:r>
            <a:rPr lang="en-US"/>
            <a:t>Google Business Insights will allow you to monitor the number of requests for directions and photos viewed</a:t>
          </a:r>
        </a:p>
      </dgm:t>
    </dgm:pt>
    <dgm:pt modelId="{59D8F767-9635-4BAC-B8C7-7C0E14A51934}" type="parTrans" cxnId="{5A26CE83-160A-41A6-9F3B-C2265C3171E9}">
      <dgm:prSet/>
      <dgm:spPr/>
      <dgm:t>
        <a:bodyPr/>
        <a:lstStyle/>
        <a:p>
          <a:endParaRPr lang="en-US"/>
        </a:p>
      </dgm:t>
    </dgm:pt>
    <dgm:pt modelId="{BD764228-BCB1-45C2-A11A-BC6E9E259593}" type="sibTrans" cxnId="{5A26CE83-160A-41A6-9F3B-C2265C3171E9}">
      <dgm:prSet/>
      <dgm:spPr/>
      <dgm:t>
        <a:bodyPr/>
        <a:lstStyle/>
        <a:p>
          <a:endParaRPr lang="en-US"/>
        </a:p>
      </dgm:t>
    </dgm:pt>
    <dgm:pt modelId="{54EFF0D8-6CC5-4ACA-8298-01376ED9D9FD}">
      <dgm:prSet/>
      <dgm:spPr/>
      <dgm:t>
        <a:bodyPr/>
        <a:lstStyle/>
        <a:p>
          <a:r>
            <a:rPr lang="en-US"/>
            <a:t>Marketing Content Strategy</a:t>
          </a:r>
        </a:p>
      </dgm:t>
    </dgm:pt>
    <dgm:pt modelId="{548159C8-46BB-4B93-9928-D5B211E13D10}" type="parTrans" cxnId="{EBE41C06-0908-491F-B9CC-B6C876B0BEE8}">
      <dgm:prSet/>
      <dgm:spPr/>
      <dgm:t>
        <a:bodyPr/>
        <a:lstStyle/>
        <a:p>
          <a:endParaRPr lang="en-US"/>
        </a:p>
      </dgm:t>
    </dgm:pt>
    <dgm:pt modelId="{CE9F12ED-38FB-4CC0-B4BC-38319F89DEDB}" type="sibTrans" cxnId="{EBE41C06-0908-491F-B9CC-B6C876B0BEE8}">
      <dgm:prSet/>
      <dgm:spPr/>
      <dgm:t>
        <a:bodyPr/>
        <a:lstStyle/>
        <a:p>
          <a:endParaRPr lang="en-US"/>
        </a:p>
      </dgm:t>
    </dgm:pt>
    <dgm:pt modelId="{94DBC8B0-12E9-402F-8579-0AA6B348748A}">
      <dgm:prSet/>
      <dgm:spPr/>
      <dgm:t>
        <a:bodyPr/>
        <a:lstStyle/>
        <a:p>
          <a:r>
            <a:rPr lang="en-US"/>
            <a:t>If attending events, monitor all who take flyers, try samples, and engage in legit conversations</a:t>
          </a:r>
        </a:p>
      </dgm:t>
    </dgm:pt>
    <dgm:pt modelId="{6D64A56E-17A0-4734-AFEC-0C597C37159B}" type="parTrans" cxnId="{FE873A61-2D8C-461C-A7C0-C4041F49F614}">
      <dgm:prSet/>
      <dgm:spPr/>
      <dgm:t>
        <a:bodyPr/>
        <a:lstStyle/>
        <a:p>
          <a:endParaRPr lang="en-US"/>
        </a:p>
      </dgm:t>
    </dgm:pt>
    <dgm:pt modelId="{0D6F0239-BC9B-450E-9264-DE63EB754D7D}" type="sibTrans" cxnId="{FE873A61-2D8C-461C-A7C0-C4041F49F614}">
      <dgm:prSet/>
      <dgm:spPr/>
      <dgm:t>
        <a:bodyPr/>
        <a:lstStyle/>
        <a:p>
          <a:endParaRPr lang="en-US"/>
        </a:p>
      </dgm:t>
    </dgm:pt>
    <dgm:pt modelId="{4FE7801A-AEDA-4FD2-BF27-38682C3351D4}">
      <dgm:prSet/>
      <dgm:spPr/>
      <dgm:t>
        <a:bodyPr/>
        <a:lstStyle/>
        <a:p>
          <a:r>
            <a:rPr lang="en-US"/>
            <a:t>Continue constant contact with those who are running your current ads to ensure optimization</a:t>
          </a:r>
        </a:p>
      </dgm:t>
    </dgm:pt>
    <dgm:pt modelId="{82789267-A410-4612-A317-E6FCAB98585E}" type="parTrans" cxnId="{334798F7-6E98-46AC-826D-FEB99DC7F25C}">
      <dgm:prSet/>
      <dgm:spPr/>
      <dgm:t>
        <a:bodyPr/>
        <a:lstStyle/>
        <a:p>
          <a:endParaRPr lang="en-US"/>
        </a:p>
      </dgm:t>
    </dgm:pt>
    <dgm:pt modelId="{BA94DB89-B307-4F7D-9124-84CC2424ABF7}" type="sibTrans" cxnId="{334798F7-6E98-46AC-826D-FEB99DC7F25C}">
      <dgm:prSet/>
      <dgm:spPr/>
      <dgm:t>
        <a:bodyPr/>
        <a:lstStyle/>
        <a:p>
          <a:endParaRPr lang="en-US"/>
        </a:p>
      </dgm:t>
    </dgm:pt>
    <dgm:pt modelId="{D61D4117-87A5-4507-8CEF-D8925A9C1A0C}" type="pres">
      <dgm:prSet presAssocID="{B811A56C-CAE0-4BB0-BB0A-BE180C710935}" presName="linear" presStyleCnt="0">
        <dgm:presLayoutVars>
          <dgm:dir/>
          <dgm:animLvl val="lvl"/>
          <dgm:resizeHandles val="exact"/>
        </dgm:presLayoutVars>
      </dgm:prSet>
      <dgm:spPr/>
    </dgm:pt>
    <dgm:pt modelId="{2244618D-BF74-49F4-A06E-87CCDC3CD5A3}" type="pres">
      <dgm:prSet presAssocID="{186F66B2-453D-4836-A601-34A9D00645B4}" presName="parentLin" presStyleCnt="0"/>
      <dgm:spPr/>
    </dgm:pt>
    <dgm:pt modelId="{D1AA0640-6121-422A-A005-A24227C4D6EC}" type="pres">
      <dgm:prSet presAssocID="{186F66B2-453D-4836-A601-34A9D00645B4}" presName="parentLeftMargin" presStyleLbl="node1" presStyleIdx="0" presStyleCnt="3"/>
      <dgm:spPr/>
    </dgm:pt>
    <dgm:pt modelId="{D177D84D-01BD-458E-9FB7-A0D69EAE21CF}" type="pres">
      <dgm:prSet presAssocID="{186F66B2-453D-4836-A601-34A9D00645B4}" presName="parentText" presStyleLbl="node1" presStyleIdx="0" presStyleCnt="3">
        <dgm:presLayoutVars>
          <dgm:chMax val="0"/>
          <dgm:bulletEnabled val="1"/>
        </dgm:presLayoutVars>
      </dgm:prSet>
      <dgm:spPr/>
    </dgm:pt>
    <dgm:pt modelId="{8B70A8D4-BB44-4485-B7F4-C7D503439DFF}" type="pres">
      <dgm:prSet presAssocID="{186F66B2-453D-4836-A601-34A9D00645B4}" presName="negativeSpace" presStyleCnt="0"/>
      <dgm:spPr/>
    </dgm:pt>
    <dgm:pt modelId="{8AF50853-17C6-41A9-80BD-79CD685EFA6C}" type="pres">
      <dgm:prSet presAssocID="{186F66B2-453D-4836-A601-34A9D00645B4}" presName="childText" presStyleLbl="conFgAcc1" presStyleIdx="0" presStyleCnt="3">
        <dgm:presLayoutVars>
          <dgm:bulletEnabled val="1"/>
        </dgm:presLayoutVars>
      </dgm:prSet>
      <dgm:spPr/>
    </dgm:pt>
    <dgm:pt modelId="{FEA0D68A-3C4B-4180-899A-49EFBBED45A6}" type="pres">
      <dgm:prSet presAssocID="{1766B227-17BA-4383-B46C-A4C82A8FE881}" presName="spaceBetweenRectangles" presStyleCnt="0"/>
      <dgm:spPr/>
    </dgm:pt>
    <dgm:pt modelId="{27420298-257F-4CA1-BFE1-5D802841091E}" type="pres">
      <dgm:prSet presAssocID="{1A0043C0-C867-4FD7-8196-589EDFC81890}" presName="parentLin" presStyleCnt="0"/>
      <dgm:spPr/>
    </dgm:pt>
    <dgm:pt modelId="{FDE97142-494C-42CF-89F7-3A22CD6EEDBA}" type="pres">
      <dgm:prSet presAssocID="{1A0043C0-C867-4FD7-8196-589EDFC81890}" presName="parentLeftMargin" presStyleLbl="node1" presStyleIdx="0" presStyleCnt="3"/>
      <dgm:spPr/>
    </dgm:pt>
    <dgm:pt modelId="{15504D51-C94E-4767-81B7-7B5230E2DB61}" type="pres">
      <dgm:prSet presAssocID="{1A0043C0-C867-4FD7-8196-589EDFC81890}" presName="parentText" presStyleLbl="node1" presStyleIdx="1" presStyleCnt="3">
        <dgm:presLayoutVars>
          <dgm:chMax val="0"/>
          <dgm:bulletEnabled val="1"/>
        </dgm:presLayoutVars>
      </dgm:prSet>
      <dgm:spPr/>
    </dgm:pt>
    <dgm:pt modelId="{CD94BE05-16B8-4A39-A70E-A1F3CC4974D3}" type="pres">
      <dgm:prSet presAssocID="{1A0043C0-C867-4FD7-8196-589EDFC81890}" presName="negativeSpace" presStyleCnt="0"/>
      <dgm:spPr/>
    </dgm:pt>
    <dgm:pt modelId="{CA96B17B-3E31-4E05-B3A8-B56A801D4C5E}" type="pres">
      <dgm:prSet presAssocID="{1A0043C0-C867-4FD7-8196-589EDFC81890}" presName="childText" presStyleLbl="conFgAcc1" presStyleIdx="1" presStyleCnt="3">
        <dgm:presLayoutVars>
          <dgm:bulletEnabled val="1"/>
        </dgm:presLayoutVars>
      </dgm:prSet>
      <dgm:spPr/>
    </dgm:pt>
    <dgm:pt modelId="{06F69A88-3A78-4C20-AF9F-0CC6055FA1EE}" type="pres">
      <dgm:prSet presAssocID="{908ED4F6-13BB-42B9-B2B4-0C6B6853B7BC}" presName="spaceBetweenRectangles" presStyleCnt="0"/>
      <dgm:spPr/>
    </dgm:pt>
    <dgm:pt modelId="{7A40477A-2EB2-4E5F-ADC1-5EE64654236D}" type="pres">
      <dgm:prSet presAssocID="{54EFF0D8-6CC5-4ACA-8298-01376ED9D9FD}" presName="parentLin" presStyleCnt="0"/>
      <dgm:spPr/>
    </dgm:pt>
    <dgm:pt modelId="{671E221D-ACAE-4EDC-9455-B02B33B1239D}" type="pres">
      <dgm:prSet presAssocID="{54EFF0D8-6CC5-4ACA-8298-01376ED9D9FD}" presName="parentLeftMargin" presStyleLbl="node1" presStyleIdx="1" presStyleCnt="3"/>
      <dgm:spPr/>
    </dgm:pt>
    <dgm:pt modelId="{6F04EF22-6FBA-421A-B8C7-5EF46E2609FB}" type="pres">
      <dgm:prSet presAssocID="{54EFF0D8-6CC5-4ACA-8298-01376ED9D9FD}" presName="parentText" presStyleLbl="node1" presStyleIdx="2" presStyleCnt="3">
        <dgm:presLayoutVars>
          <dgm:chMax val="0"/>
          <dgm:bulletEnabled val="1"/>
        </dgm:presLayoutVars>
      </dgm:prSet>
      <dgm:spPr/>
    </dgm:pt>
    <dgm:pt modelId="{805E0158-ACAE-407F-A244-B1DEF4C0B99F}" type="pres">
      <dgm:prSet presAssocID="{54EFF0D8-6CC5-4ACA-8298-01376ED9D9FD}" presName="negativeSpace" presStyleCnt="0"/>
      <dgm:spPr/>
    </dgm:pt>
    <dgm:pt modelId="{CAA70749-1944-441C-9CA0-05B5F37486A9}" type="pres">
      <dgm:prSet presAssocID="{54EFF0D8-6CC5-4ACA-8298-01376ED9D9FD}" presName="childText" presStyleLbl="conFgAcc1" presStyleIdx="2" presStyleCnt="3">
        <dgm:presLayoutVars>
          <dgm:bulletEnabled val="1"/>
        </dgm:presLayoutVars>
      </dgm:prSet>
      <dgm:spPr/>
    </dgm:pt>
  </dgm:ptLst>
  <dgm:cxnLst>
    <dgm:cxn modelId="{EBE41C06-0908-491F-B9CC-B6C876B0BEE8}" srcId="{B811A56C-CAE0-4BB0-BB0A-BE180C710935}" destId="{54EFF0D8-6CC5-4ACA-8298-01376ED9D9FD}" srcOrd="2" destOrd="0" parTransId="{548159C8-46BB-4B93-9928-D5B211E13D10}" sibTransId="{CE9F12ED-38FB-4CC0-B4BC-38319F89DEDB}"/>
    <dgm:cxn modelId="{957DCB0E-07C1-4202-A63E-607FF9D419C4}" type="presOf" srcId="{EC149983-81C9-4DCD-A368-9DD4908AC920}" destId="{8AF50853-17C6-41A9-80BD-79CD685EFA6C}" srcOrd="0" destOrd="1" presId="urn:microsoft.com/office/officeart/2005/8/layout/list1"/>
    <dgm:cxn modelId="{18CB411F-47A6-4627-BD6D-BCC0A120CF81}" srcId="{1A0043C0-C867-4FD7-8196-589EDFC81890}" destId="{92B6CE33-123B-4B15-90BA-33CD9CAB4CBA}" srcOrd="1" destOrd="0" parTransId="{09141B82-BB93-49E8-920F-1C3C3D20850E}" sibTransId="{836494B2-2D0D-4350-91E9-51F8CED64E5C}"/>
    <dgm:cxn modelId="{1F62422C-9252-4591-AF92-C501070C9C74}" srcId="{B811A56C-CAE0-4BB0-BB0A-BE180C710935}" destId="{186F66B2-453D-4836-A601-34A9D00645B4}" srcOrd="0" destOrd="0" parTransId="{63E5972E-7C32-4E72-B04C-7AAD1808443E}" sibTransId="{1766B227-17BA-4383-B46C-A4C82A8FE881}"/>
    <dgm:cxn modelId="{60AD465C-1A2B-4AD9-B84C-97226A65F4A4}" type="presOf" srcId="{54EFF0D8-6CC5-4ACA-8298-01376ED9D9FD}" destId="{6F04EF22-6FBA-421A-B8C7-5EF46E2609FB}" srcOrd="1" destOrd="0" presId="urn:microsoft.com/office/officeart/2005/8/layout/list1"/>
    <dgm:cxn modelId="{359EFC5E-36D2-4DAC-8A69-5866955CC878}" type="presOf" srcId="{B811A56C-CAE0-4BB0-BB0A-BE180C710935}" destId="{D61D4117-87A5-4507-8CEF-D8925A9C1A0C}" srcOrd="0" destOrd="0" presId="urn:microsoft.com/office/officeart/2005/8/layout/list1"/>
    <dgm:cxn modelId="{FE873A61-2D8C-461C-A7C0-C4041F49F614}" srcId="{54EFF0D8-6CC5-4ACA-8298-01376ED9D9FD}" destId="{94DBC8B0-12E9-402F-8579-0AA6B348748A}" srcOrd="0" destOrd="0" parTransId="{6D64A56E-17A0-4734-AFEC-0C597C37159B}" sibTransId="{0D6F0239-BC9B-450E-9264-DE63EB754D7D}"/>
    <dgm:cxn modelId="{B48CA544-FF6A-4D13-B872-EC398985F5A2}" srcId="{1A0043C0-C867-4FD7-8196-589EDFC81890}" destId="{5E0CC935-8463-4E93-B14A-D23DF98A6044}" srcOrd="0" destOrd="0" parTransId="{3399D440-6C98-4BAE-A783-F51F0DBD46C0}" sibTransId="{D13FB292-E294-4A75-8A89-3E836ECD1FB6}"/>
    <dgm:cxn modelId="{01D6D071-48D7-4E06-A526-97CC41135810}" type="presOf" srcId="{13C9F76F-1A91-45D2-A0CE-8466D5A51954}" destId="{8AF50853-17C6-41A9-80BD-79CD685EFA6C}" srcOrd="0" destOrd="2" presId="urn:microsoft.com/office/officeart/2005/8/layout/list1"/>
    <dgm:cxn modelId="{9B089C74-D29D-465E-A8F8-EDC05C3161E3}" type="presOf" srcId="{4FE7801A-AEDA-4FD2-BF27-38682C3351D4}" destId="{CAA70749-1944-441C-9CA0-05B5F37486A9}" srcOrd="0" destOrd="1" presId="urn:microsoft.com/office/officeart/2005/8/layout/list1"/>
    <dgm:cxn modelId="{C52E6357-B08D-4927-9CC8-17792AD65E53}" type="presOf" srcId="{1A0043C0-C867-4FD7-8196-589EDFC81890}" destId="{FDE97142-494C-42CF-89F7-3A22CD6EEDBA}" srcOrd="0" destOrd="0" presId="urn:microsoft.com/office/officeart/2005/8/layout/list1"/>
    <dgm:cxn modelId="{EAD48559-7801-4AE2-9000-BE6DAD8D847D}" srcId="{186F66B2-453D-4836-A601-34A9D00645B4}" destId="{13C9F76F-1A91-45D2-A0CE-8466D5A51954}" srcOrd="2" destOrd="0" parTransId="{716F99E3-645B-4DBD-8E98-2FDDAB9BB261}" sibTransId="{F685F18B-8AF6-4E85-8057-7F1DB7C28286}"/>
    <dgm:cxn modelId="{0E98AC7B-D1CB-45A5-8D49-8AA039E88240}" type="presOf" srcId="{92B6CE33-123B-4B15-90BA-33CD9CAB4CBA}" destId="{CA96B17B-3E31-4E05-B3A8-B56A801D4C5E}" srcOrd="0" destOrd="1" presId="urn:microsoft.com/office/officeart/2005/8/layout/list1"/>
    <dgm:cxn modelId="{5A26CE83-160A-41A6-9F3B-C2265C3171E9}" srcId="{1A0043C0-C867-4FD7-8196-589EDFC81890}" destId="{4E5AE691-B5A6-4E00-A274-18F1310D44BF}" srcOrd="2" destOrd="0" parTransId="{59D8F767-9635-4BAC-B8C7-7C0E14A51934}" sibTransId="{BD764228-BCB1-45C2-A11A-BC6E9E259593}"/>
    <dgm:cxn modelId="{925D8285-5EE3-4FF3-A624-AAC5AFB39A2F}" srcId="{186F66B2-453D-4836-A601-34A9D00645B4}" destId="{EC149983-81C9-4DCD-A368-9DD4908AC920}" srcOrd="1" destOrd="0" parTransId="{F62EB8F5-6A6B-4239-AE3E-517215341409}" sibTransId="{BB7CF868-3E72-4C1F-9EC6-C9CC2F2ADA9B}"/>
    <dgm:cxn modelId="{5AB1B897-1872-48D4-B332-A09CBF7D1583}" srcId="{B811A56C-CAE0-4BB0-BB0A-BE180C710935}" destId="{1A0043C0-C867-4FD7-8196-589EDFC81890}" srcOrd="1" destOrd="0" parTransId="{B436C243-E6EA-4B0D-8E39-385B7807D431}" sibTransId="{908ED4F6-13BB-42B9-B2B4-0C6B6853B7BC}"/>
    <dgm:cxn modelId="{09034EA1-D610-4A29-B95F-703BB1D4C424}" type="presOf" srcId="{5E0CC935-8463-4E93-B14A-D23DF98A6044}" destId="{CA96B17B-3E31-4E05-B3A8-B56A801D4C5E}" srcOrd="0" destOrd="0" presId="urn:microsoft.com/office/officeart/2005/8/layout/list1"/>
    <dgm:cxn modelId="{52B98BAE-558E-4B5C-9384-18875B1380FE}" srcId="{186F66B2-453D-4836-A601-34A9D00645B4}" destId="{279ABBFA-892B-43AB-B00D-27CD4D99B94C}" srcOrd="0" destOrd="0" parTransId="{56454872-3A4D-45D4-AC4B-C97074EFDF48}" sibTransId="{267F4C24-D252-42DB-9F0D-B6D26EF90E2B}"/>
    <dgm:cxn modelId="{841920AF-D823-403A-ADB7-C29B18BB490C}" type="presOf" srcId="{1A0043C0-C867-4FD7-8196-589EDFC81890}" destId="{15504D51-C94E-4767-81B7-7B5230E2DB61}" srcOrd="1" destOrd="0" presId="urn:microsoft.com/office/officeart/2005/8/layout/list1"/>
    <dgm:cxn modelId="{37D9E1C5-A9DA-4D8C-B93D-E3D24D7BDB87}" type="presOf" srcId="{186F66B2-453D-4836-A601-34A9D00645B4}" destId="{D1AA0640-6121-422A-A005-A24227C4D6EC}" srcOrd="0" destOrd="0" presId="urn:microsoft.com/office/officeart/2005/8/layout/list1"/>
    <dgm:cxn modelId="{9C2A72CB-4C57-4D07-9E23-C36FF410DC6A}" type="presOf" srcId="{54EFF0D8-6CC5-4ACA-8298-01376ED9D9FD}" destId="{671E221D-ACAE-4EDC-9455-B02B33B1239D}" srcOrd="0" destOrd="0" presId="urn:microsoft.com/office/officeart/2005/8/layout/list1"/>
    <dgm:cxn modelId="{AAB1E8CD-56B0-4F6B-99E1-0CC951F1CBCE}" type="presOf" srcId="{186F66B2-453D-4836-A601-34A9D00645B4}" destId="{D177D84D-01BD-458E-9FB7-A0D69EAE21CF}" srcOrd="1" destOrd="0" presId="urn:microsoft.com/office/officeart/2005/8/layout/list1"/>
    <dgm:cxn modelId="{3EF245D7-6E75-415D-B25C-166E102FD35C}" type="presOf" srcId="{279ABBFA-892B-43AB-B00D-27CD4D99B94C}" destId="{8AF50853-17C6-41A9-80BD-79CD685EFA6C}" srcOrd="0" destOrd="0" presId="urn:microsoft.com/office/officeart/2005/8/layout/list1"/>
    <dgm:cxn modelId="{2CBBBDE4-C3C0-4B4C-9C95-B9CE789DF622}" type="presOf" srcId="{4E5AE691-B5A6-4E00-A274-18F1310D44BF}" destId="{CA96B17B-3E31-4E05-B3A8-B56A801D4C5E}" srcOrd="0" destOrd="2" presId="urn:microsoft.com/office/officeart/2005/8/layout/list1"/>
    <dgm:cxn modelId="{BFFC5EEF-4BF9-4ED9-8625-21200658570B}" type="presOf" srcId="{94DBC8B0-12E9-402F-8579-0AA6B348748A}" destId="{CAA70749-1944-441C-9CA0-05B5F37486A9}" srcOrd="0" destOrd="0" presId="urn:microsoft.com/office/officeart/2005/8/layout/list1"/>
    <dgm:cxn modelId="{334798F7-6E98-46AC-826D-FEB99DC7F25C}" srcId="{54EFF0D8-6CC5-4ACA-8298-01376ED9D9FD}" destId="{4FE7801A-AEDA-4FD2-BF27-38682C3351D4}" srcOrd="1" destOrd="0" parTransId="{82789267-A410-4612-A317-E6FCAB98585E}" sibTransId="{BA94DB89-B307-4F7D-9124-84CC2424ABF7}"/>
    <dgm:cxn modelId="{2F867294-22DD-435A-AC4B-47BF1AE7C234}" type="presParOf" srcId="{D61D4117-87A5-4507-8CEF-D8925A9C1A0C}" destId="{2244618D-BF74-49F4-A06E-87CCDC3CD5A3}" srcOrd="0" destOrd="0" presId="urn:microsoft.com/office/officeart/2005/8/layout/list1"/>
    <dgm:cxn modelId="{660F4B9A-E5FE-4667-9E80-E51D86579DE6}" type="presParOf" srcId="{2244618D-BF74-49F4-A06E-87CCDC3CD5A3}" destId="{D1AA0640-6121-422A-A005-A24227C4D6EC}" srcOrd="0" destOrd="0" presId="urn:microsoft.com/office/officeart/2005/8/layout/list1"/>
    <dgm:cxn modelId="{2D8A393E-6797-4D4E-8690-5265A13DE0E1}" type="presParOf" srcId="{2244618D-BF74-49F4-A06E-87CCDC3CD5A3}" destId="{D177D84D-01BD-458E-9FB7-A0D69EAE21CF}" srcOrd="1" destOrd="0" presId="urn:microsoft.com/office/officeart/2005/8/layout/list1"/>
    <dgm:cxn modelId="{66757D5C-F644-4222-9FD7-AEC73F524F08}" type="presParOf" srcId="{D61D4117-87A5-4507-8CEF-D8925A9C1A0C}" destId="{8B70A8D4-BB44-4485-B7F4-C7D503439DFF}" srcOrd="1" destOrd="0" presId="urn:microsoft.com/office/officeart/2005/8/layout/list1"/>
    <dgm:cxn modelId="{C5DBF86E-C27D-49AA-BAF2-81A9D58502EC}" type="presParOf" srcId="{D61D4117-87A5-4507-8CEF-D8925A9C1A0C}" destId="{8AF50853-17C6-41A9-80BD-79CD685EFA6C}" srcOrd="2" destOrd="0" presId="urn:microsoft.com/office/officeart/2005/8/layout/list1"/>
    <dgm:cxn modelId="{59FD4DD9-93A8-43ED-8FA8-71161770C418}" type="presParOf" srcId="{D61D4117-87A5-4507-8CEF-D8925A9C1A0C}" destId="{FEA0D68A-3C4B-4180-899A-49EFBBED45A6}" srcOrd="3" destOrd="0" presId="urn:microsoft.com/office/officeart/2005/8/layout/list1"/>
    <dgm:cxn modelId="{EEDFBD52-99FF-4DA8-961A-FEEFDE4CEA98}" type="presParOf" srcId="{D61D4117-87A5-4507-8CEF-D8925A9C1A0C}" destId="{27420298-257F-4CA1-BFE1-5D802841091E}" srcOrd="4" destOrd="0" presId="urn:microsoft.com/office/officeart/2005/8/layout/list1"/>
    <dgm:cxn modelId="{1EE99A89-0378-4DF4-A763-8BD9B56CD20E}" type="presParOf" srcId="{27420298-257F-4CA1-BFE1-5D802841091E}" destId="{FDE97142-494C-42CF-89F7-3A22CD6EEDBA}" srcOrd="0" destOrd="0" presId="urn:microsoft.com/office/officeart/2005/8/layout/list1"/>
    <dgm:cxn modelId="{BD451FC1-4EA8-49AE-A3A7-AE923AE6AB71}" type="presParOf" srcId="{27420298-257F-4CA1-BFE1-5D802841091E}" destId="{15504D51-C94E-4767-81B7-7B5230E2DB61}" srcOrd="1" destOrd="0" presId="urn:microsoft.com/office/officeart/2005/8/layout/list1"/>
    <dgm:cxn modelId="{533FBB94-1536-4265-83C9-7657930DB0CC}" type="presParOf" srcId="{D61D4117-87A5-4507-8CEF-D8925A9C1A0C}" destId="{CD94BE05-16B8-4A39-A70E-A1F3CC4974D3}" srcOrd="5" destOrd="0" presId="urn:microsoft.com/office/officeart/2005/8/layout/list1"/>
    <dgm:cxn modelId="{74E54000-4EC1-4FB5-A2FD-84734E1EBEA9}" type="presParOf" srcId="{D61D4117-87A5-4507-8CEF-D8925A9C1A0C}" destId="{CA96B17B-3E31-4E05-B3A8-B56A801D4C5E}" srcOrd="6" destOrd="0" presId="urn:microsoft.com/office/officeart/2005/8/layout/list1"/>
    <dgm:cxn modelId="{E163857A-124A-4CFE-A359-13E263BB6C02}" type="presParOf" srcId="{D61D4117-87A5-4507-8CEF-D8925A9C1A0C}" destId="{06F69A88-3A78-4C20-AF9F-0CC6055FA1EE}" srcOrd="7" destOrd="0" presId="urn:microsoft.com/office/officeart/2005/8/layout/list1"/>
    <dgm:cxn modelId="{BDCD8ABC-8B89-4D2D-9C4E-98BF445EBAD4}" type="presParOf" srcId="{D61D4117-87A5-4507-8CEF-D8925A9C1A0C}" destId="{7A40477A-2EB2-4E5F-ADC1-5EE64654236D}" srcOrd="8" destOrd="0" presId="urn:microsoft.com/office/officeart/2005/8/layout/list1"/>
    <dgm:cxn modelId="{C0D8E99F-7C40-45FD-9423-5D9FDF41CE96}" type="presParOf" srcId="{7A40477A-2EB2-4E5F-ADC1-5EE64654236D}" destId="{671E221D-ACAE-4EDC-9455-B02B33B1239D}" srcOrd="0" destOrd="0" presId="urn:microsoft.com/office/officeart/2005/8/layout/list1"/>
    <dgm:cxn modelId="{2641BA89-EACD-416F-A2DD-48BDC39ACC8E}" type="presParOf" srcId="{7A40477A-2EB2-4E5F-ADC1-5EE64654236D}" destId="{6F04EF22-6FBA-421A-B8C7-5EF46E2609FB}" srcOrd="1" destOrd="0" presId="urn:microsoft.com/office/officeart/2005/8/layout/list1"/>
    <dgm:cxn modelId="{D5E1E63B-6F47-4932-BBD4-8AA97B6609FA}" type="presParOf" srcId="{D61D4117-87A5-4507-8CEF-D8925A9C1A0C}" destId="{805E0158-ACAE-407F-A244-B1DEF4C0B99F}" srcOrd="9" destOrd="0" presId="urn:microsoft.com/office/officeart/2005/8/layout/list1"/>
    <dgm:cxn modelId="{09397F2C-43E2-44A4-8323-33286FCDE86F}" type="presParOf" srcId="{D61D4117-87A5-4507-8CEF-D8925A9C1A0C}" destId="{CAA70749-1944-441C-9CA0-05B5F37486A9}"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0363EC-200D-44ED-B1BC-D1AC09E02AA4}"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8E95FDFE-2BC7-47E8-BDEA-93025ACE5957}">
      <dgm:prSet/>
      <dgm:spPr/>
      <dgm:t>
        <a:bodyPr/>
        <a:lstStyle/>
        <a:p>
          <a:pPr>
            <a:defRPr cap="all"/>
          </a:pPr>
          <a:r>
            <a:rPr lang="en-US"/>
            <a:t>Form the brand’s identity</a:t>
          </a:r>
        </a:p>
      </dgm:t>
    </dgm:pt>
    <dgm:pt modelId="{0186E44C-3C55-403B-AE39-445B95D2DF70}" type="parTrans" cxnId="{C4A6CE5D-08D0-4C0F-8408-99206B7652DD}">
      <dgm:prSet/>
      <dgm:spPr/>
      <dgm:t>
        <a:bodyPr/>
        <a:lstStyle/>
        <a:p>
          <a:endParaRPr lang="en-US"/>
        </a:p>
      </dgm:t>
    </dgm:pt>
    <dgm:pt modelId="{1F01F991-A0D9-45EB-AE74-410A2E21E5B9}" type="sibTrans" cxnId="{C4A6CE5D-08D0-4C0F-8408-99206B7652DD}">
      <dgm:prSet phldrT="01"/>
      <dgm:spPr/>
      <dgm:t>
        <a:bodyPr/>
        <a:lstStyle/>
        <a:p>
          <a:r>
            <a:rPr lang="en-US"/>
            <a:t>01</a:t>
          </a:r>
        </a:p>
      </dgm:t>
    </dgm:pt>
    <dgm:pt modelId="{7BF8FE9B-5A3C-434C-AD37-A902C5BCDBBC}">
      <dgm:prSet/>
      <dgm:spPr/>
      <dgm:t>
        <a:bodyPr/>
        <a:lstStyle/>
        <a:p>
          <a:pPr>
            <a:defRPr cap="all"/>
          </a:pPr>
          <a:r>
            <a:rPr lang="en-US"/>
            <a:t>Build</a:t>
          </a:r>
          <a:r>
            <a:rPr lang="en-US" baseline="0"/>
            <a:t> a prominent online presence</a:t>
          </a:r>
          <a:endParaRPr lang="en-US"/>
        </a:p>
      </dgm:t>
    </dgm:pt>
    <dgm:pt modelId="{B49707A9-6BBF-4939-BDB0-D56A777DF5ED}" type="parTrans" cxnId="{D1A454C1-3F3F-43AD-A753-06936156723A}">
      <dgm:prSet/>
      <dgm:spPr/>
      <dgm:t>
        <a:bodyPr/>
        <a:lstStyle/>
        <a:p>
          <a:endParaRPr lang="en-US"/>
        </a:p>
      </dgm:t>
    </dgm:pt>
    <dgm:pt modelId="{5350DEF9-B578-43AA-B340-E5EB57350F2E}" type="sibTrans" cxnId="{D1A454C1-3F3F-43AD-A753-06936156723A}">
      <dgm:prSet phldrT="02"/>
      <dgm:spPr/>
      <dgm:t>
        <a:bodyPr/>
        <a:lstStyle/>
        <a:p>
          <a:r>
            <a:rPr lang="en-US"/>
            <a:t>02</a:t>
          </a:r>
        </a:p>
      </dgm:t>
    </dgm:pt>
    <dgm:pt modelId="{4E2A9A38-E3B4-41C3-9B0F-100DFC0155CD}">
      <dgm:prSet/>
      <dgm:spPr/>
      <dgm:t>
        <a:bodyPr/>
        <a:lstStyle/>
        <a:p>
          <a:pPr>
            <a:defRPr cap="all"/>
          </a:pPr>
          <a:r>
            <a:rPr lang="en-US"/>
            <a:t>Develop</a:t>
          </a:r>
          <a:r>
            <a:rPr lang="en-US" baseline="0"/>
            <a:t> a successful marketing plan</a:t>
          </a:r>
          <a:endParaRPr lang="en-US"/>
        </a:p>
      </dgm:t>
    </dgm:pt>
    <dgm:pt modelId="{068DE798-CA00-40B1-BDB2-89FFE30E6657}" type="parTrans" cxnId="{8E1C3A1F-D714-4E47-8EBB-3F8A3A6404F9}">
      <dgm:prSet/>
      <dgm:spPr/>
      <dgm:t>
        <a:bodyPr/>
        <a:lstStyle/>
        <a:p>
          <a:endParaRPr lang="en-US"/>
        </a:p>
      </dgm:t>
    </dgm:pt>
    <dgm:pt modelId="{5F633707-C80D-4139-9D47-D41E1AD080B2}" type="sibTrans" cxnId="{8E1C3A1F-D714-4E47-8EBB-3F8A3A6404F9}">
      <dgm:prSet phldrT="03"/>
      <dgm:spPr/>
      <dgm:t>
        <a:bodyPr/>
        <a:lstStyle/>
        <a:p>
          <a:r>
            <a:rPr lang="en-US"/>
            <a:t>03</a:t>
          </a:r>
        </a:p>
      </dgm:t>
    </dgm:pt>
    <dgm:pt modelId="{1CC818C4-C4C3-4413-9281-696BBFB11B69}">
      <dgm:prSet/>
      <dgm:spPr/>
      <dgm:t>
        <a:bodyPr/>
        <a:lstStyle/>
        <a:p>
          <a:pPr>
            <a:defRPr cap="all"/>
          </a:pPr>
          <a:r>
            <a:rPr lang="en-US"/>
            <a:t>Expand the Reach to Further Customers</a:t>
          </a:r>
        </a:p>
      </dgm:t>
    </dgm:pt>
    <dgm:pt modelId="{2C8850E3-44A7-412C-A2A8-454CDF9F9030}" type="parTrans" cxnId="{C2670EA0-AE20-41A8-9649-A9DB7C706917}">
      <dgm:prSet/>
      <dgm:spPr/>
      <dgm:t>
        <a:bodyPr/>
        <a:lstStyle/>
        <a:p>
          <a:endParaRPr lang="en-US"/>
        </a:p>
      </dgm:t>
    </dgm:pt>
    <dgm:pt modelId="{1EE13C42-F3FF-432F-9F68-AF89A6B2B8E7}" type="sibTrans" cxnId="{C2670EA0-AE20-41A8-9649-A9DB7C706917}">
      <dgm:prSet phldrT="04"/>
      <dgm:spPr/>
      <dgm:t>
        <a:bodyPr/>
        <a:lstStyle/>
        <a:p>
          <a:r>
            <a:rPr lang="en-US"/>
            <a:t>04</a:t>
          </a:r>
        </a:p>
      </dgm:t>
    </dgm:pt>
    <dgm:pt modelId="{03FA16C4-BDFF-4215-9EAD-CE68D3DAE354}" type="pres">
      <dgm:prSet presAssocID="{300363EC-200D-44ED-B1BC-D1AC09E02AA4}" presName="Name0" presStyleCnt="0">
        <dgm:presLayoutVars>
          <dgm:animLvl val="lvl"/>
          <dgm:resizeHandles val="exact"/>
        </dgm:presLayoutVars>
      </dgm:prSet>
      <dgm:spPr/>
    </dgm:pt>
    <dgm:pt modelId="{EECDA23F-EDEB-4BF6-A154-6AC3D5D4EB4A}" type="pres">
      <dgm:prSet presAssocID="{8E95FDFE-2BC7-47E8-BDEA-93025ACE5957}" presName="compositeNode" presStyleCnt="0">
        <dgm:presLayoutVars>
          <dgm:bulletEnabled val="1"/>
        </dgm:presLayoutVars>
      </dgm:prSet>
      <dgm:spPr/>
    </dgm:pt>
    <dgm:pt modelId="{C3DB5E7E-3320-46AA-839C-6AC234E8D370}" type="pres">
      <dgm:prSet presAssocID="{8E95FDFE-2BC7-47E8-BDEA-93025ACE5957}" presName="bgRect" presStyleLbl="alignNode1" presStyleIdx="0" presStyleCnt="4"/>
      <dgm:spPr/>
    </dgm:pt>
    <dgm:pt modelId="{A3B17C9F-AE20-4FA3-9C96-AEDA6C5044FA}" type="pres">
      <dgm:prSet presAssocID="{1F01F991-A0D9-45EB-AE74-410A2E21E5B9}" presName="sibTransNodeRect" presStyleLbl="alignNode1" presStyleIdx="0" presStyleCnt="4">
        <dgm:presLayoutVars>
          <dgm:chMax val="0"/>
          <dgm:bulletEnabled val="1"/>
        </dgm:presLayoutVars>
      </dgm:prSet>
      <dgm:spPr/>
    </dgm:pt>
    <dgm:pt modelId="{EFEA4BAE-34CF-4287-89D7-8FED635DB612}" type="pres">
      <dgm:prSet presAssocID="{8E95FDFE-2BC7-47E8-BDEA-93025ACE5957}" presName="nodeRect" presStyleLbl="alignNode1" presStyleIdx="0" presStyleCnt="4">
        <dgm:presLayoutVars>
          <dgm:bulletEnabled val="1"/>
        </dgm:presLayoutVars>
      </dgm:prSet>
      <dgm:spPr/>
    </dgm:pt>
    <dgm:pt modelId="{EF1C1A1E-EBB9-4775-8852-358EC81D0588}" type="pres">
      <dgm:prSet presAssocID="{1F01F991-A0D9-45EB-AE74-410A2E21E5B9}" presName="sibTrans" presStyleCnt="0"/>
      <dgm:spPr/>
    </dgm:pt>
    <dgm:pt modelId="{18D8F5E3-9907-4EBC-A01E-54302F3C2A68}" type="pres">
      <dgm:prSet presAssocID="{7BF8FE9B-5A3C-434C-AD37-A902C5BCDBBC}" presName="compositeNode" presStyleCnt="0">
        <dgm:presLayoutVars>
          <dgm:bulletEnabled val="1"/>
        </dgm:presLayoutVars>
      </dgm:prSet>
      <dgm:spPr/>
    </dgm:pt>
    <dgm:pt modelId="{4AE6A572-1108-495A-BDC0-2773E53C3F8B}" type="pres">
      <dgm:prSet presAssocID="{7BF8FE9B-5A3C-434C-AD37-A902C5BCDBBC}" presName="bgRect" presStyleLbl="alignNode1" presStyleIdx="1" presStyleCnt="4"/>
      <dgm:spPr/>
    </dgm:pt>
    <dgm:pt modelId="{64E08927-6875-40CB-8473-77CC542EF46E}" type="pres">
      <dgm:prSet presAssocID="{5350DEF9-B578-43AA-B340-E5EB57350F2E}" presName="sibTransNodeRect" presStyleLbl="alignNode1" presStyleIdx="1" presStyleCnt="4">
        <dgm:presLayoutVars>
          <dgm:chMax val="0"/>
          <dgm:bulletEnabled val="1"/>
        </dgm:presLayoutVars>
      </dgm:prSet>
      <dgm:spPr/>
    </dgm:pt>
    <dgm:pt modelId="{1FA4E708-AF91-46FA-AEA8-FEE8AE8EE606}" type="pres">
      <dgm:prSet presAssocID="{7BF8FE9B-5A3C-434C-AD37-A902C5BCDBBC}" presName="nodeRect" presStyleLbl="alignNode1" presStyleIdx="1" presStyleCnt="4">
        <dgm:presLayoutVars>
          <dgm:bulletEnabled val="1"/>
        </dgm:presLayoutVars>
      </dgm:prSet>
      <dgm:spPr/>
    </dgm:pt>
    <dgm:pt modelId="{68962B7D-FC60-41A5-A98B-4A51B44CEA79}" type="pres">
      <dgm:prSet presAssocID="{5350DEF9-B578-43AA-B340-E5EB57350F2E}" presName="sibTrans" presStyleCnt="0"/>
      <dgm:spPr/>
    </dgm:pt>
    <dgm:pt modelId="{5ACFB459-C64A-45AB-A47C-9BE5B95A7EF2}" type="pres">
      <dgm:prSet presAssocID="{4E2A9A38-E3B4-41C3-9B0F-100DFC0155CD}" presName="compositeNode" presStyleCnt="0">
        <dgm:presLayoutVars>
          <dgm:bulletEnabled val="1"/>
        </dgm:presLayoutVars>
      </dgm:prSet>
      <dgm:spPr/>
    </dgm:pt>
    <dgm:pt modelId="{EB4CF6B0-CE92-42AF-90C2-2D98482BE948}" type="pres">
      <dgm:prSet presAssocID="{4E2A9A38-E3B4-41C3-9B0F-100DFC0155CD}" presName="bgRect" presStyleLbl="alignNode1" presStyleIdx="2" presStyleCnt="4"/>
      <dgm:spPr/>
    </dgm:pt>
    <dgm:pt modelId="{9BC3ECD5-EAB4-46D8-96A8-B61886DCA2D3}" type="pres">
      <dgm:prSet presAssocID="{5F633707-C80D-4139-9D47-D41E1AD080B2}" presName="sibTransNodeRect" presStyleLbl="alignNode1" presStyleIdx="2" presStyleCnt="4">
        <dgm:presLayoutVars>
          <dgm:chMax val="0"/>
          <dgm:bulletEnabled val="1"/>
        </dgm:presLayoutVars>
      </dgm:prSet>
      <dgm:spPr/>
    </dgm:pt>
    <dgm:pt modelId="{33C3A403-8ED7-4584-9637-40AF107AEEFD}" type="pres">
      <dgm:prSet presAssocID="{4E2A9A38-E3B4-41C3-9B0F-100DFC0155CD}" presName="nodeRect" presStyleLbl="alignNode1" presStyleIdx="2" presStyleCnt="4">
        <dgm:presLayoutVars>
          <dgm:bulletEnabled val="1"/>
        </dgm:presLayoutVars>
      </dgm:prSet>
      <dgm:spPr/>
    </dgm:pt>
    <dgm:pt modelId="{6B3FB171-D893-40D7-A3CB-130AC1F9F9A7}" type="pres">
      <dgm:prSet presAssocID="{5F633707-C80D-4139-9D47-D41E1AD080B2}" presName="sibTrans" presStyleCnt="0"/>
      <dgm:spPr/>
    </dgm:pt>
    <dgm:pt modelId="{112ECA03-09A5-4B3A-A6D6-C58673E4D231}" type="pres">
      <dgm:prSet presAssocID="{1CC818C4-C4C3-4413-9281-696BBFB11B69}" presName="compositeNode" presStyleCnt="0">
        <dgm:presLayoutVars>
          <dgm:bulletEnabled val="1"/>
        </dgm:presLayoutVars>
      </dgm:prSet>
      <dgm:spPr/>
    </dgm:pt>
    <dgm:pt modelId="{45294DF0-E433-4BC0-9625-3426C781164B}" type="pres">
      <dgm:prSet presAssocID="{1CC818C4-C4C3-4413-9281-696BBFB11B69}" presName="bgRect" presStyleLbl="alignNode1" presStyleIdx="3" presStyleCnt="4"/>
      <dgm:spPr/>
    </dgm:pt>
    <dgm:pt modelId="{A925CEE6-6E73-4F26-9748-D384A8BD1557}" type="pres">
      <dgm:prSet presAssocID="{1EE13C42-F3FF-432F-9F68-AF89A6B2B8E7}" presName="sibTransNodeRect" presStyleLbl="alignNode1" presStyleIdx="3" presStyleCnt="4">
        <dgm:presLayoutVars>
          <dgm:chMax val="0"/>
          <dgm:bulletEnabled val="1"/>
        </dgm:presLayoutVars>
      </dgm:prSet>
      <dgm:spPr/>
    </dgm:pt>
    <dgm:pt modelId="{3D813001-D7C8-4927-8779-BFF6506C9DE7}" type="pres">
      <dgm:prSet presAssocID="{1CC818C4-C4C3-4413-9281-696BBFB11B69}" presName="nodeRect" presStyleLbl="alignNode1" presStyleIdx="3" presStyleCnt="4">
        <dgm:presLayoutVars>
          <dgm:bulletEnabled val="1"/>
        </dgm:presLayoutVars>
      </dgm:prSet>
      <dgm:spPr/>
    </dgm:pt>
  </dgm:ptLst>
  <dgm:cxnLst>
    <dgm:cxn modelId="{BF2B6B03-8620-4E26-961F-6002F5292FB3}" type="presOf" srcId="{7BF8FE9B-5A3C-434C-AD37-A902C5BCDBBC}" destId="{1FA4E708-AF91-46FA-AEA8-FEE8AE8EE606}" srcOrd="1" destOrd="0" presId="urn:microsoft.com/office/officeart/2016/7/layout/LinearBlockProcessNumbered"/>
    <dgm:cxn modelId="{93C94C12-E6D0-4389-80EF-975C74776584}" type="presOf" srcId="{1CC818C4-C4C3-4413-9281-696BBFB11B69}" destId="{3D813001-D7C8-4927-8779-BFF6506C9DE7}" srcOrd="1" destOrd="0" presId="urn:microsoft.com/office/officeart/2016/7/layout/LinearBlockProcessNumbered"/>
    <dgm:cxn modelId="{8E1C3A1F-D714-4E47-8EBB-3F8A3A6404F9}" srcId="{300363EC-200D-44ED-B1BC-D1AC09E02AA4}" destId="{4E2A9A38-E3B4-41C3-9B0F-100DFC0155CD}" srcOrd="2" destOrd="0" parTransId="{068DE798-CA00-40B1-BDB2-89FFE30E6657}" sibTransId="{5F633707-C80D-4139-9D47-D41E1AD080B2}"/>
    <dgm:cxn modelId="{C4A6CE5D-08D0-4C0F-8408-99206B7652DD}" srcId="{300363EC-200D-44ED-B1BC-D1AC09E02AA4}" destId="{8E95FDFE-2BC7-47E8-BDEA-93025ACE5957}" srcOrd="0" destOrd="0" parTransId="{0186E44C-3C55-403B-AE39-445B95D2DF70}" sibTransId="{1F01F991-A0D9-45EB-AE74-410A2E21E5B9}"/>
    <dgm:cxn modelId="{AB511762-98EC-4907-90B4-CC27F3BE3C4F}" type="presOf" srcId="{1CC818C4-C4C3-4413-9281-696BBFB11B69}" destId="{45294DF0-E433-4BC0-9625-3426C781164B}" srcOrd="0" destOrd="0" presId="urn:microsoft.com/office/officeart/2016/7/layout/LinearBlockProcessNumbered"/>
    <dgm:cxn modelId="{13F0AA64-5EB8-4C74-BE51-4DD495130437}" type="presOf" srcId="{8E95FDFE-2BC7-47E8-BDEA-93025ACE5957}" destId="{EFEA4BAE-34CF-4287-89D7-8FED635DB612}" srcOrd="1" destOrd="0" presId="urn:microsoft.com/office/officeart/2016/7/layout/LinearBlockProcessNumbered"/>
    <dgm:cxn modelId="{DA58A06A-783B-40E1-B2FB-EBEB0BCE76E5}" type="presOf" srcId="{8E95FDFE-2BC7-47E8-BDEA-93025ACE5957}" destId="{C3DB5E7E-3320-46AA-839C-6AC234E8D370}" srcOrd="0" destOrd="0" presId="urn:microsoft.com/office/officeart/2016/7/layout/LinearBlockProcessNumbered"/>
    <dgm:cxn modelId="{0C33BB53-F0FE-4DA5-B81D-5F6B7C184836}" type="presOf" srcId="{7BF8FE9B-5A3C-434C-AD37-A902C5BCDBBC}" destId="{4AE6A572-1108-495A-BDC0-2773E53C3F8B}" srcOrd="0" destOrd="0" presId="urn:microsoft.com/office/officeart/2016/7/layout/LinearBlockProcessNumbered"/>
    <dgm:cxn modelId="{49E3715A-04CD-4667-9B4A-69FE88F0065B}" type="presOf" srcId="{300363EC-200D-44ED-B1BC-D1AC09E02AA4}" destId="{03FA16C4-BDFF-4215-9EAD-CE68D3DAE354}" srcOrd="0" destOrd="0" presId="urn:microsoft.com/office/officeart/2016/7/layout/LinearBlockProcessNumbered"/>
    <dgm:cxn modelId="{3295AB83-B67D-4922-A7D2-93C1E7BE38FF}" type="presOf" srcId="{4E2A9A38-E3B4-41C3-9B0F-100DFC0155CD}" destId="{EB4CF6B0-CE92-42AF-90C2-2D98482BE948}" srcOrd="0" destOrd="0" presId="urn:microsoft.com/office/officeart/2016/7/layout/LinearBlockProcessNumbered"/>
    <dgm:cxn modelId="{C2670EA0-AE20-41A8-9649-A9DB7C706917}" srcId="{300363EC-200D-44ED-B1BC-D1AC09E02AA4}" destId="{1CC818C4-C4C3-4413-9281-696BBFB11B69}" srcOrd="3" destOrd="0" parTransId="{2C8850E3-44A7-412C-A2A8-454CDF9F9030}" sibTransId="{1EE13C42-F3FF-432F-9F68-AF89A6B2B8E7}"/>
    <dgm:cxn modelId="{892D38AD-CE1D-42ED-8EA6-E5477BC7F9E3}" type="presOf" srcId="{5350DEF9-B578-43AA-B340-E5EB57350F2E}" destId="{64E08927-6875-40CB-8473-77CC542EF46E}" srcOrd="0" destOrd="0" presId="urn:microsoft.com/office/officeart/2016/7/layout/LinearBlockProcessNumbered"/>
    <dgm:cxn modelId="{D1A454C1-3F3F-43AD-A753-06936156723A}" srcId="{300363EC-200D-44ED-B1BC-D1AC09E02AA4}" destId="{7BF8FE9B-5A3C-434C-AD37-A902C5BCDBBC}" srcOrd="1" destOrd="0" parTransId="{B49707A9-6BBF-4939-BDB0-D56A777DF5ED}" sibTransId="{5350DEF9-B578-43AA-B340-E5EB57350F2E}"/>
    <dgm:cxn modelId="{6538AECE-34BF-4234-A04E-1D1D2CC69D1F}" type="presOf" srcId="{1F01F991-A0D9-45EB-AE74-410A2E21E5B9}" destId="{A3B17C9F-AE20-4FA3-9C96-AEDA6C5044FA}" srcOrd="0" destOrd="0" presId="urn:microsoft.com/office/officeart/2016/7/layout/LinearBlockProcessNumbered"/>
    <dgm:cxn modelId="{24B5CECF-6711-4095-A9EE-2370C537A87E}" type="presOf" srcId="{4E2A9A38-E3B4-41C3-9B0F-100DFC0155CD}" destId="{33C3A403-8ED7-4584-9637-40AF107AEEFD}" srcOrd="1" destOrd="0" presId="urn:microsoft.com/office/officeart/2016/7/layout/LinearBlockProcessNumbered"/>
    <dgm:cxn modelId="{D44F33D6-716E-4988-A777-40C8C1075AA5}" type="presOf" srcId="{5F633707-C80D-4139-9D47-D41E1AD080B2}" destId="{9BC3ECD5-EAB4-46D8-96A8-B61886DCA2D3}" srcOrd="0" destOrd="0" presId="urn:microsoft.com/office/officeart/2016/7/layout/LinearBlockProcessNumbered"/>
    <dgm:cxn modelId="{F29250EA-9CE9-4D70-9E9E-58EF116E341E}" type="presOf" srcId="{1EE13C42-F3FF-432F-9F68-AF89A6B2B8E7}" destId="{A925CEE6-6E73-4F26-9748-D384A8BD1557}" srcOrd="0" destOrd="0" presId="urn:microsoft.com/office/officeart/2016/7/layout/LinearBlockProcessNumbered"/>
    <dgm:cxn modelId="{B9AFFB95-A958-4EE7-9302-95DB6E8EB4C4}" type="presParOf" srcId="{03FA16C4-BDFF-4215-9EAD-CE68D3DAE354}" destId="{EECDA23F-EDEB-4BF6-A154-6AC3D5D4EB4A}" srcOrd="0" destOrd="0" presId="urn:microsoft.com/office/officeart/2016/7/layout/LinearBlockProcessNumbered"/>
    <dgm:cxn modelId="{67D6A24F-A24B-48D1-97FB-DC21E2926383}" type="presParOf" srcId="{EECDA23F-EDEB-4BF6-A154-6AC3D5D4EB4A}" destId="{C3DB5E7E-3320-46AA-839C-6AC234E8D370}" srcOrd="0" destOrd="0" presId="urn:microsoft.com/office/officeart/2016/7/layout/LinearBlockProcessNumbered"/>
    <dgm:cxn modelId="{69F17815-F9D1-44F9-BA4F-7D0F31D0FE7D}" type="presParOf" srcId="{EECDA23F-EDEB-4BF6-A154-6AC3D5D4EB4A}" destId="{A3B17C9F-AE20-4FA3-9C96-AEDA6C5044FA}" srcOrd="1" destOrd="0" presId="urn:microsoft.com/office/officeart/2016/7/layout/LinearBlockProcessNumbered"/>
    <dgm:cxn modelId="{F07C6255-7A9C-4967-9BFB-48517FD981D0}" type="presParOf" srcId="{EECDA23F-EDEB-4BF6-A154-6AC3D5D4EB4A}" destId="{EFEA4BAE-34CF-4287-89D7-8FED635DB612}" srcOrd="2" destOrd="0" presId="urn:microsoft.com/office/officeart/2016/7/layout/LinearBlockProcessNumbered"/>
    <dgm:cxn modelId="{40D8546F-60C2-4E0F-A6A6-41636EC57C41}" type="presParOf" srcId="{03FA16C4-BDFF-4215-9EAD-CE68D3DAE354}" destId="{EF1C1A1E-EBB9-4775-8852-358EC81D0588}" srcOrd="1" destOrd="0" presId="urn:microsoft.com/office/officeart/2016/7/layout/LinearBlockProcessNumbered"/>
    <dgm:cxn modelId="{F57363C8-84C8-41E9-AE6F-BD03ADABFE73}" type="presParOf" srcId="{03FA16C4-BDFF-4215-9EAD-CE68D3DAE354}" destId="{18D8F5E3-9907-4EBC-A01E-54302F3C2A68}" srcOrd="2" destOrd="0" presId="urn:microsoft.com/office/officeart/2016/7/layout/LinearBlockProcessNumbered"/>
    <dgm:cxn modelId="{67DC84C6-CF12-4981-AA0A-9FF67109EBA0}" type="presParOf" srcId="{18D8F5E3-9907-4EBC-A01E-54302F3C2A68}" destId="{4AE6A572-1108-495A-BDC0-2773E53C3F8B}" srcOrd="0" destOrd="0" presId="urn:microsoft.com/office/officeart/2016/7/layout/LinearBlockProcessNumbered"/>
    <dgm:cxn modelId="{FB6BCB5D-05B5-480D-AF7E-234F16EC33E4}" type="presParOf" srcId="{18D8F5E3-9907-4EBC-A01E-54302F3C2A68}" destId="{64E08927-6875-40CB-8473-77CC542EF46E}" srcOrd="1" destOrd="0" presId="urn:microsoft.com/office/officeart/2016/7/layout/LinearBlockProcessNumbered"/>
    <dgm:cxn modelId="{F33A6902-4558-4284-B45F-AB18354F06FA}" type="presParOf" srcId="{18D8F5E3-9907-4EBC-A01E-54302F3C2A68}" destId="{1FA4E708-AF91-46FA-AEA8-FEE8AE8EE606}" srcOrd="2" destOrd="0" presId="urn:microsoft.com/office/officeart/2016/7/layout/LinearBlockProcessNumbered"/>
    <dgm:cxn modelId="{C3132B15-3290-4B68-B6C1-3CA52D8BC10E}" type="presParOf" srcId="{03FA16C4-BDFF-4215-9EAD-CE68D3DAE354}" destId="{68962B7D-FC60-41A5-A98B-4A51B44CEA79}" srcOrd="3" destOrd="0" presId="urn:microsoft.com/office/officeart/2016/7/layout/LinearBlockProcessNumbered"/>
    <dgm:cxn modelId="{03E1D2F4-110E-4394-B88F-403643E22651}" type="presParOf" srcId="{03FA16C4-BDFF-4215-9EAD-CE68D3DAE354}" destId="{5ACFB459-C64A-45AB-A47C-9BE5B95A7EF2}" srcOrd="4" destOrd="0" presId="urn:microsoft.com/office/officeart/2016/7/layout/LinearBlockProcessNumbered"/>
    <dgm:cxn modelId="{1F0C5E84-683D-4E39-8565-AC0DBE09526E}" type="presParOf" srcId="{5ACFB459-C64A-45AB-A47C-9BE5B95A7EF2}" destId="{EB4CF6B0-CE92-42AF-90C2-2D98482BE948}" srcOrd="0" destOrd="0" presId="urn:microsoft.com/office/officeart/2016/7/layout/LinearBlockProcessNumbered"/>
    <dgm:cxn modelId="{50BC21D9-EBB6-4166-9023-4A8BC2EAAE84}" type="presParOf" srcId="{5ACFB459-C64A-45AB-A47C-9BE5B95A7EF2}" destId="{9BC3ECD5-EAB4-46D8-96A8-B61886DCA2D3}" srcOrd="1" destOrd="0" presId="urn:microsoft.com/office/officeart/2016/7/layout/LinearBlockProcessNumbered"/>
    <dgm:cxn modelId="{D81A1FBD-B8CB-4A04-B696-84994148AAD4}" type="presParOf" srcId="{5ACFB459-C64A-45AB-A47C-9BE5B95A7EF2}" destId="{33C3A403-8ED7-4584-9637-40AF107AEEFD}" srcOrd="2" destOrd="0" presId="urn:microsoft.com/office/officeart/2016/7/layout/LinearBlockProcessNumbered"/>
    <dgm:cxn modelId="{B715A8BE-0B2B-4A05-A296-523792871637}" type="presParOf" srcId="{03FA16C4-BDFF-4215-9EAD-CE68D3DAE354}" destId="{6B3FB171-D893-40D7-A3CB-130AC1F9F9A7}" srcOrd="5" destOrd="0" presId="urn:microsoft.com/office/officeart/2016/7/layout/LinearBlockProcessNumbered"/>
    <dgm:cxn modelId="{A50E273C-6D45-4A2A-B69D-1367DF996F18}" type="presParOf" srcId="{03FA16C4-BDFF-4215-9EAD-CE68D3DAE354}" destId="{112ECA03-09A5-4B3A-A6D6-C58673E4D231}" srcOrd="6" destOrd="0" presId="urn:microsoft.com/office/officeart/2016/7/layout/LinearBlockProcessNumbered"/>
    <dgm:cxn modelId="{D3C9240F-0CAF-4068-8B86-5CF3B44556EC}" type="presParOf" srcId="{112ECA03-09A5-4B3A-A6D6-C58673E4D231}" destId="{45294DF0-E433-4BC0-9625-3426C781164B}" srcOrd="0" destOrd="0" presId="urn:microsoft.com/office/officeart/2016/7/layout/LinearBlockProcessNumbered"/>
    <dgm:cxn modelId="{6CFEA4F0-15D9-49D5-89B6-81284D916E21}" type="presParOf" srcId="{112ECA03-09A5-4B3A-A6D6-C58673E4D231}" destId="{A925CEE6-6E73-4F26-9748-D384A8BD1557}" srcOrd="1" destOrd="0" presId="urn:microsoft.com/office/officeart/2016/7/layout/LinearBlockProcessNumbered"/>
    <dgm:cxn modelId="{1B3D0A61-CF35-444A-B5ED-A29A4A7A457B}" type="presParOf" srcId="{112ECA03-09A5-4B3A-A6D6-C58673E4D231}" destId="{3D813001-D7C8-4927-8779-BFF6506C9DE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B2199140-AFAD-4899-A6BA-547718D4EE43}" type="doc">
      <dgm:prSet loTypeId="urn:microsoft.com/office/officeart/2005/8/layout/process1" loCatId="process" qsTypeId="urn:microsoft.com/office/officeart/2005/8/quickstyle/simple1" qsCatId="simple" csTypeId="urn:microsoft.com/office/officeart/2005/8/colors/accent1_2" csCatId="accent1"/>
      <dgm:spPr/>
      <dgm:t>
        <a:bodyPr/>
        <a:lstStyle/>
        <a:p>
          <a:endParaRPr lang="en-US"/>
        </a:p>
      </dgm:t>
    </dgm:pt>
    <dgm:pt modelId="{DED3B145-6277-4F06-BD8F-015DE7FB41FA}">
      <dgm:prSet/>
      <dgm:spPr/>
      <dgm:t>
        <a:bodyPr/>
        <a:lstStyle/>
        <a:p>
          <a:r>
            <a:rPr lang="en-US"/>
            <a:t>Focusing on the 4 strategies: Forming Brand Identity, Building an Online Presence, Marketing Content, and Expanding Reach, can give Stop N Save the extra business it desires. </a:t>
          </a:r>
        </a:p>
      </dgm:t>
    </dgm:pt>
    <dgm:pt modelId="{ED753166-7198-49F2-A7BC-BF739187D2C8}" type="parTrans" cxnId="{002B36F5-0C52-48F9-8D9F-41F193F19C8D}">
      <dgm:prSet/>
      <dgm:spPr/>
      <dgm:t>
        <a:bodyPr/>
        <a:lstStyle/>
        <a:p>
          <a:endParaRPr lang="en-US"/>
        </a:p>
      </dgm:t>
    </dgm:pt>
    <dgm:pt modelId="{59B92417-E174-4088-9ACD-FD12D96ADCAD}" type="sibTrans" cxnId="{002B36F5-0C52-48F9-8D9F-41F193F19C8D}">
      <dgm:prSet/>
      <dgm:spPr/>
      <dgm:t>
        <a:bodyPr/>
        <a:lstStyle/>
        <a:p>
          <a:endParaRPr lang="en-US"/>
        </a:p>
      </dgm:t>
    </dgm:pt>
    <dgm:pt modelId="{56FEA389-36BB-4E54-97CA-5FCA8D505100}">
      <dgm:prSet/>
      <dgm:spPr/>
      <dgm:t>
        <a:bodyPr/>
        <a:lstStyle/>
        <a:p>
          <a:r>
            <a:rPr lang="en-US"/>
            <a:t>The business is established and has a great foundation, which most businesses desire. With these strategies, it is the perfect step to build off of the existing foundation to grow larger and more successful</a:t>
          </a:r>
        </a:p>
      </dgm:t>
    </dgm:pt>
    <dgm:pt modelId="{262B984D-DD03-49CA-BAB8-92510D05A045}" type="parTrans" cxnId="{A9CB8EED-EF0B-4FE8-980D-3A43C561DC3D}">
      <dgm:prSet/>
      <dgm:spPr/>
      <dgm:t>
        <a:bodyPr/>
        <a:lstStyle/>
        <a:p>
          <a:endParaRPr lang="en-US"/>
        </a:p>
      </dgm:t>
    </dgm:pt>
    <dgm:pt modelId="{F583807B-0BF5-480E-B1A1-037075518D05}" type="sibTrans" cxnId="{A9CB8EED-EF0B-4FE8-980D-3A43C561DC3D}">
      <dgm:prSet/>
      <dgm:spPr/>
      <dgm:t>
        <a:bodyPr/>
        <a:lstStyle/>
        <a:p>
          <a:endParaRPr lang="en-US"/>
        </a:p>
      </dgm:t>
    </dgm:pt>
    <dgm:pt modelId="{91060714-F2D1-4339-B6A2-716A41911370}">
      <dgm:prSet/>
      <dgm:spPr/>
      <dgm:t>
        <a:bodyPr/>
        <a:lstStyle/>
        <a:p>
          <a:r>
            <a:rPr lang="en-US"/>
            <a:t>Development of a business is forever changing as the world is always changing. With this, you’ll be able to reach customers who may live further or have a busy lifestyle, unable to go to store, while also catering to the loyal customers who make their weekly grocery runs. Always be working towards growing and thinking of new ideas, long after this. </a:t>
          </a:r>
        </a:p>
      </dgm:t>
    </dgm:pt>
    <dgm:pt modelId="{CE45A667-BD63-425B-89D6-8C85D11831F0}" type="parTrans" cxnId="{27674F0B-2D25-4119-B359-F0BE27108FB8}">
      <dgm:prSet/>
      <dgm:spPr/>
      <dgm:t>
        <a:bodyPr/>
        <a:lstStyle/>
        <a:p>
          <a:endParaRPr lang="en-US"/>
        </a:p>
      </dgm:t>
    </dgm:pt>
    <dgm:pt modelId="{EA0A61C6-64BD-468F-BB9C-D09A1F2F2F33}" type="sibTrans" cxnId="{27674F0B-2D25-4119-B359-F0BE27108FB8}">
      <dgm:prSet/>
      <dgm:spPr/>
      <dgm:t>
        <a:bodyPr/>
        <a:lstStyle/>
        <a:p>
          <a:endParaRPr lang="en-US"/>
        </a:p>
      </dgm:t>
    </dgm:pt>
    <dgm:pt modelId="{034B718B-3226-48D3-A460-F5720F7C9659}" type="pres">
      <dgm:prSet presAssocID="{B2199140-AFAD-4899-A6BA-547718D4EE43}" presName="Name0" presStyleCnt="0">
        <dgm:presLayoutVars>
          <dgm:dir/>
          <dgm:resizeHandles val="exact"/>
        </dgm:presLayoutVars>
      </dgm:prSet>
      <dgm:spPr/>
    </dgm:pt>
    <dgm:pt modelId="{2D09677C-26C9-480C-BA2F-E4E7349E4016}" type="pres">
      <dgm:prSet presAssocID="{DED3B145-6277-4F06-BD8F-015DE7FB41FA}" presName="node" presStyleLbl="node1" presStyleIdx="0" presStyleCnt="3">
        <dgm:presLayoutVars>
          <dgm:bulletEnabled val="1"/>
        </dgm:presLayoutVars>
      </dgm:prSet>
      <dgm:spPr/>
    </dgm:pt>
    <dgm:pt modelId="{3E8C1050-2939-4C5D-BE8A-A434A477438D}" type="pres">
      <dgm:prSet presAssocID="{59B92417-E174-4088-9ACD-FD12D96ADCAD}" presName="sibTrans" presStyleLbl="sibTrans2D1" presStyleIdx="0" presStyleCnt="2"/>
      <dgm:spPr/>
    </dgm:pt>
    <dgm:pt modelId="{5EB45744-BE7F-4596-8D0D-D3DDD0494DCD}" type="pres">
      <dgm:prSet presAssocID="{59B92417-E174-4088-9ACD-FD12D96ADCAD}" presName="connectorText" presStyleLbl="sibTrans2D1" presStyleIdx="0" presStyleCnt="2"/>
      <dgm:spPr/>
    </dgm:pt>
    <dgm:pt modelId="{F2282EFC-5493-475C-97D0-FC8FF366946D}" type="pres">
      <dgm:prSet presAssocID="{56FEA389-36BB-4E54-97CA-5FCA8D505100}" presName="node" presStyleLbl="node1" presStyleIdx="1" presStyleCnt="3">
        <dgm:presLayoutVars>
          <dgm:bulletEnabled val="1"/>
        </dgm:presLayoutVars>
      </dgm:prSet>
      <dgm:spPr/>
    </dgm:pt>
    <dgm:pt modelId="{78CE463D-70D2-4B9D-87F5-F6FA9F94E65A}" type="pres">
      <dgm:prSet presAssocID="{F583807B-0BF5-480E-B1A1-037075518D05}" presName="sibTrans" presStyleLbl="sibTrans2D1" presStyleIdx="1" presStyleCnt="2"/>
      <dgm:spPr/>
    </dgm:pt>
    <dgm:pt modelId="{C74FC963-9DEA-4ED1-BF49-45CEB0E7DD8F}" type="pres">
      <dgm:prSet presAssocID="{F583807B-0BF5-480E-B1A1-037075518D05}" presName="connectorText" presStyleLbl="sibTrans2D1" presStyleIdx="1" presStyleCnt="2"/>
      <dgm:spPr/>
    </dgm:pt>
    <dgm:pt modelId="{056A989B-6054-485D-ABA3-25C56B07E028}" type="pres">
      <dgm:prSet presAssocID="{91060714-F2D1-4339-B6A2-716A41911370}" presName="node" presStyleLbl="node1" presStyleIdx="2" presStyleCnt="3">
        <dgm:presLayoutVars>
          <dgm:bulletEnabled val="1"/>
        </dgm:presLayoutVars>
      </dgm:prSet>
      <dgm:spPr/>
    </dgm:pt>
  </dgm:ptLst>
  <dgm:cxnLst>
    <dgm:cxn modelId="{27674F0B-2D25-4119-B359-F0BE27108FB8}" srcId="{B2199140-AFAD-4899-A6BA-547718D4EE43}" destId="{91060714-F2D1-4339-B6A2-716A41911370}" srcOrd="2" destOrd="0" parTransId="{CE45A667-BD63-425B-89D6-8C85D11831F0}" sibTransId="{EA0A61C6-64BD-468F-BB9C-D09A1F2F2F33}"/>
    <dgm:cxn modelId="{037A0C24-07C1-4717-8FF0-B6AB83F4DE23}" type="presOf" srcId="{F583807B-0BF5-480E-B1A1-037075518D05}" destId="{78CE463D-70D2-4B9D-87F5-F6FA9F94E65A}" srcOrd="0" destOrd="0" presId="urn:microsoft.com/office/officeart/2005/8/layout/process1"/>
    <dgm:cxn modelId="{D8E8F043-3B86-4E35-973C-2B1857EB397E}" type="presOf" srcId="{91060714-F2D1-4339-B6A2-716A41911370}" destId="{056A989B-6054-485D-ABA3-25C56B07E028}" srcOrd="0" destOrd="0" presId="urn:microsoft.com/office/officeart/2005/8/layout/process1"/>
    <dgm:cxn modelId="{A1DC494F-7E72-44F1-87FA-89DCDD66221C}" type="presOf" srcId="{59B92417-E174-4088-9ACD-FD12D96ADCAD}" destId="{5EB45744-BE7F-4596-8D0D-D3DDD0494DCD}" srcOrd="1" destOrd="0" presId="urn:microsoft.com/office/officeart/2005/8/layout/process1"/>
    <dgm:cxn modelId="{BFA7B573-29D1-4A05-B228-5CA48EEA58A1}" type="presOf" srcId="{59B92417-E174-4088-9ACD-FD12D96ADCAD}" destId="{3E8C1050-2939-4C5D-BE8A-A434A477438D}" srcOrd="0" destOrd="0" presId="urn:microsoft.com/office/officeart/2005/8/layout/process1"/>
    <dgm:cxn modelId="{5837C055-C0A1-40C3-BA27-68EE137E0118}" type="presOf" srcId="{B2199140-AFAD-4899-A6BA-547718D4EE43}" destId="{034B718B-3226-48D3-A460-F5720F7C9659}" srcOrd="0" destOrd="0" presId="urn:microsoft.com/office/officeart/2005/8/layout/process1"/>
    <dgm:cxn modelId="{64EA1481-5078-40B8-844A-8CEDF825A57D}" type="presOf" srcId="{56FEA389-36BB-4E54-97CA-5FCA8D505100}" destId="{F2282EFC-5493-475C-97D0-FC8FF366946D}" srcOrd="0" destOrd="0" presId="urn:microsoft.com/office/officeart/2005/8/layout/process1"/>
    <dgm:cxn modelId="{5DBEDC8B-45A2-47BB-964D-9ACA744FB32B}" type="presOf" srcId="{DED3B145-6277-4F06-BD8F-015DE7FB41FA}" destId="{2D09677C-26C9-480C-BA2F-E4E7349E4016}" srcOrd="0" destOrd="0" presId="urn:microsoft.com/office/officeart/2005/8/layout/process1"/>
    <dgm:cxn modelId="{AD0552C6-D299-4DF6-9902-5D29192339AB}" type="presOf" srcId="{F583807B-0BF5-480E-B1A1-037075518D05}" destId="{C74FC963-9DEA-4ED1-BF49-45CEB0E7DD8F}" srcOrd="1" destOrd="0" presId="urn:microsoft.com/office/officeart/2005/8/layout/process1"/>
    <dgm:cxn modelId="{A9CB8EED-EF0B-4FE8-980D-3A43C561DC3D}" srcId="{B2199140-AFAD-4899-A6BA-547718D4EE43}" destId="{56FEA389-36BB-4E54-97CA-5FCA8D505100}" srcOrd="1" destOrd="0" parTransId="{262B984D-DD03-49CA-BAB8-92510D05A045}" sibTransId="{F583807B-0BF5-480E-B1A1-037075518D05}"/>
    <dgm:cxn modelId="{002B36F5-0C52-48F9-8D9F-41F193F19C8D}" srcId="{B2199140-AFAD-4899-A6BA-547718D4EE43}" destId="{DED3B145-6277-4F06-BD8F-015DE7FB41FA}" srcOrd="0" destOrd="0" parTransId="{ED753166-7198-49F2-A7BC-BF739187D2C8}" sibTransId="{59B92417-E174-4088-9ACD-FD12D96ADCAD}"/>
    <dgm:cxn modelId="{ACC1F12A-E610-4401-AF58-DBC49ACF68EF}" type="presParOf" srcId="{034B718B-3226-48D3-A460-F5720F7C9659}" destId="{2D09677C-26C9-480C-BA2F-E4E7349E4016}" srcOrd="0" destOrd="0" presId="urn:microsoft.com/office/officeart/2005/8/layout/process1"/>
    <dgm:cxn modelId="{BE6D8563-AFDC-476D-B20D-8092B81ED992}" type="presParOf" srcId="{034B718B-3226-48D3-A460-F5720F7C9659}" destId="{3E8C1050-2939-4C5D-BE8A-A434A477438D}" srcOrd="1" destOrd="0" presId="urn:microsoft.com/office/officeart/2005/8/layout/process1"/>
    <dgm:cxn modelId="{5E2591B2-6513-47E5-88B2-0A1F328941D2}" type="presParOf" srcId="{3E8C1050-2939-4C5D-BE8A-A434A477438D}" destId="{5EB45744-BE7F-4596-8D0D-D3DDD0494DCD}" srcOrd="0" destOrd="0" presId="urn:microsoft.com/office/officeart/2005/8/layout/process1"/>
    <dgm:cxn modelId="{F89B6EA2-F789-4628-9F28-9EC6C7CF985C}" type="presParOf" srcId="{034B718B-3226-48D3-A460-F5720F7C9659}" destId="{F2282EFC-5493-475C-97D0-FC8FF366946D}" srcOrd="2" destOrd="0" presId="urn:microsoft.com/office/officeart/2005/8/layout/process1"/>
    <dgm:cxn modelId="{3FE36EB2-6CAF-423E-8B46-1EF35339CA57}" type="presParOf" srcId="{034B718B-3226-48D3-A460-F5720F7C9659}" destId="{78CE463D-70D2-4B9D-87F5-F6FA9F94E65A}" srcOrd="3" destOrd="0" presId="urn:microsoft.com/office/officeart/2005/8/layout/process1"/>
    <dgm:cxn modelId="{EEC4BB0D-EBF3-4C79-8C28-3152BD9075E0}" type="presParOf" srcId="{78CE463D-70D2-4B9D-87F5-F6FA9F94E65A}" destId="{C74FC963-9DEA-4ED1-BF49-45CEB0E7DD8F}" srcOrd="0" destOrd="0" presId="urn:microsoft.com/office/officeart/2005/8/layout/process1"/>
    <dgm:cxn modelId="{B59055D2-AA41-4BD1-AEA5-25204A325653}" type="presParOf" srcId="{034B718B-3226-48D3-A460-F5720F7C9659}" destId="{056A989B-6054-485D-ABA3-25C56B07E02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4FF52B6-50DC-47D0-B2E6-C2FBF905512A}"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0FE6654A-4D62-4A94-86A0-710C149312D1}">
      <dgm:prSet/>
      <dgm:spPr/>
      <dgm:t>
        <a:bodyPr/>
        <a:lstStyle/>
        <a:p>
          <a:pPr>
            <a:defRPr cap="all"/>
          </a:pPr>
          <a:r>
            <a:rPr lang="en-US"/>
            <a:t>Increasing Local Awareness</a:t>
          </a:r>
        </a:p>
      </dgm:t>
    </dgm:pt>
    <dgm:pt modelId="{0F64F9BC-4DCE-4B20-B634-68FCC433C6E8}" type="parTrans" cxnId="{C4085D19-5E7C-49B2-98D7-ADA71FE64303}">
      <dgm:prSet/>
      <dgm:spPr/>
      <dgm:t>
        <a:bodyPr/>
        <a:lstStyle/>
        <a:p>
          <a:endParaRPr lang="en-US"/>
        </a:p>
      </dgm:t>
    </dgm:pt>
    <dgm:pt modelId="{B3747EE2-DE44-4BEC-89C1-4E19C26031F5}" type="sibTrans" cxnId="{C4085D19-5E7C-49B2-98D7-ADA71FE64303}">
      <dgm:prSet/>
      <dgm:spPr/>
      <dgm:t>
        <a:bodyPr/>
        <a:lstStyle/>
        <a:p>
          <a:endParaRPr lang="en-US"/>
        </a:p>
      </dgm:t>
    </dgm:pt>
    <dgm:pt modelId="{57A3CB15-72C0-4837-A5EF-3C986AB36006}">
      <dgm:prSet/>
      <dgm:spPr/>
      <dgm:t>
        <a:bodyPr/>
        <a:lstStyle/>
        <a:p>
          <a:pPr>
            <a:defRPr cap="all"/>
          </a:pPr>
          <a:r>
            <a:rPr lang="en-US"/>
            <a:t>Creating In-Store Events/Experiences</a:t>
          </a:r>
        </a:p>
      </dgm:t>
    </dgm:pt>
    <dgm:pt modelId="{0FD5C644-2B53-439D-9894-2D298E16EEC6}" type="parTrans" cxnId="{3D6AFA78-14BF-4CB9-93F3-04750D77A9FE}">
      <dgm:prSet/>
      <dgm:spPr/>
      <dgm:t>
        <a:bodyPr/>
        <a:lstStyle/>
        <a:p>
          <a:endParaRPr lang="en-US"/>
        </a:p>
      </dgm:t>
    </dgm:pt>
    <dgm:pt modelId="{9DC28E10-2C63-4E8D-A03A-33FA5D323C5F}" type="sibTrans" cxnId="{3D6AFA78-14BF-4CB9-93F3-04750D77A9FE}">
      <dgm:prSet/>
      <dgm:spPr/>
      <dgm:t>
        <a:bodyPr/>
        <a:lstStyle/>
        <a:p>
          <a:endParaRPr lang="en-US"/>
        </a:p>
      </dgm:t>
    </dgm:pt>
    <dgm:pt modelId="{9B68A5D6-B3DB-4439-8B91-EE7137C8F81E}">
      <dgm:prSet/>
      <dgm:spPr/>
      <dgm:t>
        <a:bodyPr/>
        <a:lstStyle/>
        <a:p>
          <a:pPr>
            <a:defRPr cap="all"/>
          </a:pPr>
          <a:r>
            <a:rPr lang="en-US"/>
            <a:t>Possible Name Change of the Business</a:t>
          </a:r>
        </a:p>
      </dgm:t>
    </dgm:pt>
    <dgm:pt modelId="{A8B9DF45-6EAD-4C18-B82E-0C4FFDC5DDCC}" type="parTrans" cxnId="{D4974232-0D02-4E5F-BEC6-85119963FA3E}">
      <dgm:prSet/>
      <dgm:spPr/>
      <dgm:t>
        <a:bodyPr/>
        <a:lstStyle/>
        <a:p>
          <a:endParaRPr lang="en-US"/>
        </a:p>
      </dgm:t>
    </dgm:pt>
    <dgm:pt modelId="{8FF39746-F698-49EE-8F3B-0814726D25D4}" type="sibTrans" cxnId="{D4974232-0D02-4E5F-BEC6-85119963FA3E}">
      <dgm:prSet/>
      <dgm:spPr/>
      <dgm:t>
        <a:bodyPr/>
        <a:lstStyle/>
        <a:p>
          <a:endParaRPr lang="en-US"/>
        </a:p>
      </dgm:t>
    </dgm:pt>
    <dgm:pt modelId="{DE8545CA-F634-4181-9FD9-0E889F26D04B}" type="pres">
      <dgm:prSet presAssocID="{44FF52B6-50DC-47D0-B2E6-C2FBF905512A}" presName="root" presStyleCnt="0">
        <dgm:presLayoutVars>
          <dgm:dir/>
          <dgm:resizeHandles val="exact"/>
        </dgm:presLayoutVars>
      </dgm:prSet>
      <dgm:spPr/>
    </dgm:pt>
    <dgm:pt modelId="{F5B6560A-957F-4D62-8DFD-52C96CEA176D}" type="pres">
      <dgm:prSet presAssocID="{0FE6654A-4D62-4A94-86A0-710C149312D1}" presName="compNode" presStyleCnt="0"/>
      <dgm:spPr/>
    </dgm:pt>
    <dgm:pt modelId="{B98C04B1-C5F1-4200-98A7-DCB9B74184CD}" type="pres">
      <dgm:prSet presAssocID="{0FE6654A-4D62-4A94-86A0-710C149312D1}" presName="iconBgRect" presStyleLbl="bgShp" presStyleIdx="0" presStyleCnt="3"/>
      <dgm:spPr>
        <a:prstGeom prst="round2DiagRect">
          <a:avLst>
            <a:gd name="adj1" fmla="val 29727"/>
            <a:gd name="adj2" fmla="val 0"/>
          </a:avLst>
        </a:prstGeom>
      </dgm:spPr>
    </dgm:pt>
    <dgm:pt modelId="{35188621-F2CD-48E2-A88D-DF5EF16697EE}" type="pres">
      <dgm:prSet presAssocID="{0FE6654A-4D62-4A94-86A0-710C149312D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12D7F59F-0F1B-46CA-8054-A0603697529B}" type="pres">
      <dgm:prSet presAssocID="{0FE6654A-4D62-4A94-86A0-710C149312D1}" presName="spaceRect" presStyleCnt="0"/>
      <dgm:spPr/>
    </dgm:pt>
    <dgm:pt modelId="{0B9ABEA6-7171-4428-BA2A-6589CB695A4D}" type="pres">
      <dgm:prSet presAssocID="{0FE6654A-4D62-4A94-86A0-710C149312D1}" presName="textRect" presStyleLbl="revTx" presStyleIdx="0" presStyleCnt="3">
        <dgm:presLayoutVars>
          <dgm:chMax val="1"/>
          <dgm:chPref val="1"/>
        </dgm:presLayoutVars>
      </dgm:prSet>
      <dgm:spPr/>
    </dgm:pt>
    <dgm:pt modelId="{C6DB291D-3440-4AFE-9690-0498800208F5}" type="pres">
      <dgm:prSet presAssocID="{B3747EE2-DE44-4BEC-89C1-4E19C26031F5}" presName="sibTrans" presStyleCnt="0"/>
      <dgm:spPr/>
    </dgm:pt>
    <dgm:pt modelId="{CEBD5ECF-6BBB-4F9A-ACD7-EAC2FF7A5CE6}" type="pres">
      <dgm:prSet presAssocID="{57A3CB15-72C0-4837-A5EF-3C986AB36006}" presName="compNode" presStyleCnt="0"/>
      <dgm:spPr/>
    </dgm:pt>
    <dgm:pt modelId="{F1C462BD-FCF5-4EF9-9F90-97C76CDB5D4B}" type="pres">
      <dgm:prSet presAssocID="{57A3CB15-72C0-4837-A5EF-3C986AB36006}" presName="iconBgRect" presStyleLbl="bgShp" presStyleIdx="1" presStyleCnt="3"/>
      <dgm:spPr>
        <a:prstGeom prst="round2DiagRect">
          <a:avLst>
            <a:gd name="adj1" fmla="val 29727"/>
            <a:gd name="adj2" fmla="val 0"/>
          </a:avLst>
        </a:prstGeom>
      </dgm:spPr>
    </dgm:pt>
    <dgm:pt modelId="{291397A1-4ED6-4C77-9BF3-19F6DFA76CBC}" type="pres">
      <dgm:prSet presAssocID="{57A3CB15-72C0-4837-A5EF-3C986AB360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cnic Table"/>
        </a:ext>
      </dgm:extLst>
    </dgm:pt>
    <dgm:pt modelId="{96558B66-C1FE-42C7-8B75-2313B6FB4891}" type="pres">
      <dgm:prSet presAssocID="{57A3CB15-72C0-4837-A5EF-3C986AB36006}" presName="spaceRect" presStyleCnt="0"/>
      <dgm:spPr/>
    </dgm:pt>
    <dgm:pt modelId="{50057BE1-6DCB-4154-B46C-658E30660568}" type="pres">
      <dgm:prSet presAssocID="{57A3CB15-72C0-4837-A5EF-3C986AB36006}" presName="textRect" presStyleLbl="revTx" presStyleIdx="1" presStyleCnt="3">
        <dgm:presLayoutVars>
          <dgm:chMax val="1"/>
          <dgm:chPref val="1"/>
        </dgm:presLayoutVars>
      </dgm:prSet>
      <dgm:spPr/>
    </dgm:pt>
    <dgm:pt modelId="{37F0D21F-6F18-4C3B-9884-F58BCBD9B20C}" type="pres">
      <dgm:prSet presAssocID="{9DC28E10-2C63-4E8D-A03A-33FA5D323C5F}" presName="sibTrans" presStyleCnt="0"/>
      <dgm:spPr/>
    </dgm:pt>
    <dgm:pt modelId="{56840909-1AE9-49A8-8720-6F9B3FB8E067}" type="pres">
      <dgm:prSet presAssocID="{9B68A5D6-B3DB-4439-8B91-EE7137C8F81E}" presName="compNode" presStyleCnt="0"/>
      <dgm:spPr/>
    </dgm:pt>
    <dgm:pt modelId="{624986E2-DBD5-4B4C-90B3-48E4B58A21D2}" type="pres">
      <dgm:prSet presAssocID="{9B68A5D6-B3DB-4439-8B91-EE7137C8F81E}" presName="iconBgRect" presStyleLbl="bgShp" presStyleIdx="2" presStyleCnt="3"/>
      <dgm:spPr>
        <a:prstGeom prst="round2DiagRect">
          <a:avLst>
            <a:gd name="adj1" fmla="val 29727"/>
            <a:gd name="adj2" fmla="val 0"/>
          </a:avLst>
        </a:prstGeom>
      </dgm:spPr>
    </dgm:pt>
    <dgm:pt modelId="{17D71900-5F91-4701-86B7-5FE37CF5EBDD}" type="pres">
      <dgm:prSet presAssocID="{9B68A5D6-B3DB-4439-8B91-EE7137C8F81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7E131540-4688-4719-BB19-2DE5DB9E5EB1}" type="pres">
      <dgm:prSet presAssocID="{9B68A5D6-B3DB-4439-8B91-EE7137C8F81E}" presName="spaceRect" presStyleCnt="0"/>
      <dgm:spPr/>
    </dgm:pt>
    <dgm:pt modelId="{1E5B5FFC-9395-46D7-85DB-425EB6E58A32}" type="pres">
      <dgm:prSet presAssocID="{9B68A5D6-B3DB-4439-8B91-EE7137C8F81E}" presName="textRect" presStyleLbl="revTx" presStyleIdx="2" presStyleCnt="3">
        <dgm:presLayoutVars>
          <dgm:chMax val="1"/>
          <dgm:chPref val="1"/>
        </dgm:presLayoutVars>
      </dgm:prSet>
      <dgm:spPr/>
    </dgm:pt>
  </dgm:ptLst>
  <dgm:cxnLst>
    <dgm:cxn modelId="{C4085D19-5E7C-49B2-98D7-ADA71FE64303}" srcId="{44FF52B6-50DC-47D0-B2E6-C2FBF905512A}" destId="{0FE6654A-4D62-4A94-86A0-710C149312D1}" srcOrd="0" destOrd="0" parTransId="{0F64F9BC-4DCE-4B20-B634-68FCC433C6E8}" sibTransId="{B3747EE2-DE44-4BEC-89C1-4E19C26031F5}"/>
    <dgm:cxn modelId="{389A612A-7ECA-457C-AA47-2A49DD1B0DAD}" type="presOf" srcId="{44FF52B6-50DC-47D0-B2E6-C2FBF905512A}" destId="{DE8545CA-F634-4181-9FD9-0E889F26D04B}" srcOrd="0" destOrd="0" presId="urn:microsoft.com/office/officeart/2018/5/layout/IconLeafLabelList"/>
    <dgm:cxn modelId="{D4974232-0D02-4E5F-BEC6-85119963FA3E}" srcId="{44FF52B6-50DC-47D0-B2E6-C2FBF905512A}" destId="{9B68A5D6-B3DB-4439-8B91-EE7137C8F81E}" srcOrd="2" destOrd="0" parTransId="{A8B9DF45-6EAD-4C18-B82E-0C4FFDC5DDCC}" sibTransId="{8FF39746-F698-49EE-8F3B-0814726D25D4}"/>
    <dgm:cxn modelId="{623E955E-14A2-40F6-9316-313F116C4D36}" type="presOf" srcId="{9B68A5D6-B3DB-4439-8B91-EE7137C8F81E}" destId="{1E5B5FFC-9395-46D7-85DB-425EB6E58A32}" srcOrd="0" destOrd="0" presId="urn:microsoft.com/office/officeart/2018/5/layout/IconLeafLabelList"/>
    <dgm:cxn modelId="{B35B9E43-B043-419F-92D0-E2A325E77EEE}" type="presOf" srcId="{57A3CB15-72C0-4837-A5EF-3C986AB36006}" destId="{50057BE1-6DCB-4154-B46C-658E30660568}" srcOrd="0" destOrd="0" presId="urn:microsoft.com/office/officeart/2018/5/layout/IconLeafLabelList"/>
    <dgm:cxn modelId="{3D6AFA78-14BF-4CB9-93F3-04750D77A9FE}" srcId="{44FF52B6-50DC-47D0-B2E6-C2FBF905512A}" destId="{57A3CB15-72C0-4837-A5EF-3C986AB36006}" srcOrd="1" destOrd="0" parTransId="{0FD5C644-2B53-439D-9894-2D298E16EEC6}" sibTransId="{9DC28E10-2C63-4E8D-A03A-33FA5D323C5F}"/>
    <dgm:cxn modelId="{2333B0AD-DA34-4FDB-95D8-0C949EE06F59}" type="presOf" srcId="{0FE6654A-4D62-4A94-86A0-710C149312D1}" destId="{0B9ABEA6-7171-4428-BA2A-6589CB695A4D}" srcOrd="0" destOrd="0" presId="urn:microsoft.com/office/officeart/2018/5/layout/IconLeafLabelList"/>
    <dgm:cxn modelId="{CC6C10A0-2E86-4E90-9528-4FD533C03D53}" type="presParOf" srcId="{DE8545CA-F634-4181-9FD9-0E889F26D04B}" destId="{F5B6560A-957F-4D62-8DFD-52C96CEA176D}" srcOrd="0" destOrd="0" presId="urn:microsoft.com/office/officeart/2018/5/layout/IconLeafLabelList"/>
    <dgm:cxn modelId="{AB974373-7463-4E1B-93F7-C94EF64F8024}" type="presParOf" srcId="{F5B6560A-957F-4D62-8DFD-52C96CEA176D}" destId="{B98C04B1-C5F1-4200-98A7-DCB9B74184CD}" srcOrd="0" destOrd="0" presId="urn:microsoft.com/office/officeart/2018/5/layout/IconLeafLabelList"/>
    <dgm:cxn modelId="{A07FCE94-C944-46E7-B335-88CC1BCB293A}" type="presParOf" srcId="{F5B6560A-957F-4D62-8DFD-52C96CEA176D}" destId="{35188621-F2CD-48E2-A88D-DF5EF16697EE}" srcOrd="1" destOrd="0" presId="urn:microsoft.com/office/officeart/2018/5/layout/IconLeafLabelList"/>
    <dgm:cxn modelId="{F588F2AA-162D-479C-9A13-09E50D231D8C}" type="presParOf" srcId="{F5B6560A-957F-4D62-8DFD-52C96CEA176D}" destId="{12D7F59F-0F1B-46CA-8054-A0603697529B}" srcOrd="2" destOrd="0" presId="urn:microsoft.com/office/officeart/2018/5/layout/IconLeafLabelList"/>
    <dgm:cxn modelId="{06571EEB-645A-4DDF-89EE-BF5155157084}" type="presParOf" srcId="{F5B6560A-957F-4D62-8DFD-52C96CEA176D}" destId="{0B9ABEA6-7171-4428-BA2A-6589CB695A4D}" srcOrd="3" destOrd="0" presId="urn:microsoft.com/office/officeart/2018/5/layout/IconLeafLabelList"/>
    <dgm:cxn modelId="{9359825D-B911-41BE-8038-0FD07DF36CD0}" type="presParOf" srcId="{DE8545CA-F634-4181-9FD9-0E889F26D04B}" destId="{C6DB291D-3440-4AFE-9690-0498800208F5}" srcOrd="1" destOrd="0" presId="urn:microsoft.com/office/officeart/2018/5/layout/IconLeafLabelList"/>
    <dgm:cxn modelId="{6255DC75-BD3E-430E-8466-BFC221C8B2A4}" type="presParOf" srcId="{DE8545CA-F634-4181-9FD9-0E889F26D04B}" destId="{CEBD5ECF-6BBB-4F9A-ACD7-EAC2FF7A5CE6}" srcOrd="2" destOrd="0" presId="urn:microsoft.com/office/officeart/2018/5/layout/IconLeafLabelList"/>
    <dgm:cxn modelId="{CFE5BE6E-1482-4C43-8FC0-7EDAD37C52C4}" type="presParOf" srcId="{CEBD5ECF-6BBB-4F9A-ACD7-EAC2FF7A5CE6}" destId="{F1C462BD-FCF5-4EF9-9F90-97C76CDB5D4B}" srcOrd="0" destOrd="0" presId="urn:microsoft.com/office/officeart/2018/5/layout/IconLeafLabelList"/>
    <dgm:cxn modelId="{55D19C60-CA1E-4789-B9F9-A6596042841E}" type="presParOf" srcId="{CEBD5ECF-6BBB-4F9A-ACD7-EAC2FF7A5CE6}" destId="{291397A1-4ED6-4C77-9BF3-19F6DFA76CBC}" srcOrd="1" destOrd="0" presId="urn:microsoft.com/office/officeart/2018/5/layout/IconLeafLabelList"/>
    <dgm:cxn modelId="{F871A3C5-B423-4E70-B940-A001611BED34}" type="presParOf" srcId="{CEBD5ECF-6BBB-4F9A-ACD7-EAC2FF7A5CE6}" destId="{96558B66-C1FE-42C7-8B75-2313B6FB4891}" srcOrd="2" destOrd="0" presId="urn:microsoft.com/office/officeart/2018/5/layout/IconLeafLabelList"/>
    <dgm:cxn modelId="{762A868B-E7E8-47B4-A0E6-F3871EDA46BF}" type="presParOf" srcId="{CEBD5ECF-6BBB-4F9A-ACD7-EAC2FF7A5CE6}" destId="{50057BE1-6DCB-4154-B46C-658E30660568}" srcOrd="3" destOrd="0" presId="urn:microsoft.com/office/officeart/2018/5/layout/IconLeafLabelList"/>
    <dgm:cxn modelId="{3ADE135B-2FDD-4240-80D6-F3ECEDADE190}" type="presParOf" srcId="{DE8545CA-F634-4181-9FD9-0E889F26D04B}" destId="{37F0D21F-6F18-4C3B-9884-F58BCBD9B20C}" srcOrd="3" destOrd="0" presId="urn:microsoft.com/office/officeart/2018/5/layout/IconLeafLabelList"/>
    <dgm:cxn modelId="{23D612DA-FA97-45B0-B0B9-5109018CC3B8}" type="presParOf" srcId="{DE8545CA-F634-4181-9FD9-0E889F26D04B}" destId="{56840909-1AE9-49A8-8720-6F9B3FB8E067}" srcOrd="4" destOrd="0" presId="urn:microsoft.com/office/officeart/2018/5/layout/IconLeafLabelList"/>
    <dgm:cxn modelId="{9E93877F-E34B-4CCE-B7D6-607D70C27486}" type="presParOf" srcId="{56840909-1AE9-49A8-8720-6F9B3FB8E067}" destId="{624986E2-DBD5-4B4C-90B3-48E4B58A21D2}" srcOrd="0" destOrd="0" presId="urn:microsoft.com/office/officeart/2018/5/layout/IconLeafLabelList"/>
    <dgm:cxn modelId="{17E18C37-49B0-43B5-8493-179EF5531994}" type="presParOf" srcId="{56840909-1AE9-49A8-8720-6F9B3FB8E067}" destId="{17D71900-5F91-4701-86B7-5FE37CF5EBDD}" srcOrd="1" destOrd="0" presId="urn:microsoft.com/office/officeart/2018/5/layout/IconLeafLabelList"/>
    <dgm:cxn modelId="{2337091D-9259-4487-A5A5-EF72D75F6BD4}" type="presParOf" srcId="{56840909-1AE9-49A8-8720-6F9B3FB8E067}" destId="{7E131540-4688-4719-BB19-2DE5DB9E5EB1}" srcOrd="2" destOrd="0" presId="urn:microsoft.com/office/officeart/2018/5/layout/IconLeafLabelList"/>
    <dgm:cxn modelId="{8F5E8905-083A-4C94-8FDC-77DC43E71C38}" type="presParOf" srcId="{56840909-1AE9-49A8-8720-6F9B3FB8E067}" destId="{1E5B5FFC-9395-46D7-85DB-425EB6E58A32}"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970A70-E85E-49E5-9D2A-BE4A543204B0}"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73B03CFC-8739-4B18-A4BC-847DCB615564}">
      <dgm:prSet/>
      <dgm:spPr/>
      <dgm:t>
        <a:bodyPr/>
        <a:lstStyle/>
        <a:p>
          <a:r>
            <a:rPr lang="en-US"/>
            <a:t>Many customers have expressed that they never knew what the store was until going inside, and if they knew, they’d be shopping much earlier. On-hand marketing can be highly successful when done correctly</a:t>
          </a:r>
        </a:p>
      </dgm:t>
    </dgm:pt>
    <dgm:pt modelId="{B84C9671-D557-473F-9899-95518C5DEBE4}" type="parTrans" cxnId="{DB48B537-7DC0-4205-BE6B-CBD83DC84125}">
      <dgm:prSet/>
      <dgm:spPr/>
      <dgm:t>
        <a:bodyPr/>
        <a:lstStyle/>
        <a:p>
          <a:endParaRPr lang="en-US"/>
        </a:p>
      </dgm:t>
    </dgm:pt>
    <dgm:pt modelId="{7B07A0F6-7CDB-4702-9721-94D0AA08C278}" type="sibTrans" cxnId="{DB48B537-7DC0-4205-BE6B-CBD83DC84125}">
      <dgm:prSet/>
      <dgm:spPr/>
      <dgm:t>
        <a:bodyPr/>
        <a:lstStyle/>
        <a:p>
          <a:endParaRPr lang="en-US"/>
        </a:p>
      </dgm:t>
    </dgm:pt>
    <dgm:pt modelId="{A95965E3-5E85-4998-942B-4DFB3067C187}">
      <dgm:prSet/>
      <dgm:spPr/>
      <dgm:t>
        <a:bodyPr/>
        <a:lstStyle/>
        <a:p>
          <a:r>
            <a:rPr lang="en-US"/>
            <a:t>To get those potential customers who never took the time to enter</a:t>
          </a:r>
        </a:p>
      </dgm:t>
    </dgm:pt>
    <dgm:pt modelId="{6A445728-D642-4B45-8870-0BA6CF12D694}" type="parTrans" cxnId="{F387B056-B3A4-46C3-B7BC-6B6DAE60C201}">
      <dgm:prSet/>
      <dgm:spPr/>
      <dgm:t>
        <a:bodyPr/>
        <a:lstStyle/>
        <a:p>
          <a:endParaRPr lang="en-US"/>
        </a:p>
      </dgm:t>
    </dgm:pt>
    <dgm:pt modelId="{B52FDFE5-26B3-4A79-81CB-0282549F1A35}" type="sibTrans" cxnId="{F387B056-B3A4-46C3-B7BC-6B6DAE60C201}">
      <dgm:prSet/>
      <dgm:spPr/>
      <dgm:t>
        <a:bodyPr/>
        <a:lstStyle/>
        <a:p>
          <a:endParaRPr lang="en-US"/>
        </a:p>
      </dgm:t>
    </dgm:pt>
    <dgm:pt modelId="{B0C33DBF-2346-415C-8F12-BE98DE1946C5}">
      <dgm:prSet/>
      <dgm:spPr/>
      <dgm:t>
        <a:bodyPr/>
        <a:lstStyle/>
        <a:p>
          <a:r>
            <a:rPr lang="en-US"/>
            <a:t>Display printable flyers and/or business cards in places such as bulletin boards and tables in apartment buildings, laundromats, and coffee shops</a:t>
          </a:r>
        </a:p>
      </dgm:t>
    </dgm:pt>
    <dgm:pt modelId="{63E65C66-6567-4646-BFF2-D8770825A5C7}" type="parTrans" cxnId="{56C0A600-6BB8-4989-B488-4CAF999E922C}">
      <dgm:prSet/>
      <dgm:spPr/>
      <dgm:t>
        <a:bodyPr/>
        <a:lstStyle/>
        <a:p>
          <a:endParaRPr lang="en-US"/>
        </a:p>
      </dgm:t>
    </dgm:pt>
    <dgm:pt modelId="{859DBE99-980D-4B36-BC60-793023CFF758}" type="sibTrans" cxnId="{56C0A600-6BB8-4989-B488-4CAF999E922C}">
      <dgm:prSet/>
      <dgm:spPr/>
      <dgm:t>
        <a:bodyPr/>
        <a:lstStyle/>
        <a:p>
          <a:endParaRPr lang="en-US"/>
        </a:p>
      </dgm:t>
    </dgm:pt>
    <dgm:pt modelId="{A82757CB-E78D-4569-8F56-A168999A985F}" type="pres">
      <dgm:prSet presAssocID="{C2970A70-E85E-49E5-9D2A-BE4A543204B0}" presName="outerComposite" presStyleCnt="0">
        <dgm:presLayoutVars>
          <dgm:chMax val="5"/>
          <dgm:dir/>
          <dgm:resizeHandles val="exact"/>
        </dgm:presLayoutVars>
      </dgm:prSet>
      <dgm:spPr/>
    </dgm:pt>
    <dgm:pt modelId="{5ECB0534-6A3D-4B40-B8CB-B5604E7044FC}" type="pres">
      <dgm:prSet presAssocID="{C2970A70-E85E-49E5-9D2A-BE4A543204B0}" presName="dummyMaxCanvas" presStyleCnt="0">
        <dgm:presLayoutVars/>
      </dgm:prSet>
      <dgm:spPr/>
    </dgm:pt>
    <dgm:pt modelId="{F67A6C97-1E2E-482F-8018-F229C3FB92C7}" type="pres">
      <dgm:prSet presAssocID="{C2970A70-E85E-49E5-9D2A-BE4A543204B0}" presName="TwoNodes_1" presStyleLbl="node1" presStyleIdx="0" presStyleCnt="2">
        <dgm:presLayoutVars>
          <dgm:bulletEnabled val="1"/>
        </dgm:presLayoutVars>
      </dgm:prSet>
      <dgm:spPr/>
    </dgm:pt>
    <dgm:pt modelId="{F2D32C20-A1F3-4B70-9EF4-0144906508CD}" type="pres">
      <dgm:prSet presAssocID="{C2970A70-E85E-49E5-9D2A-BE4A543204B0}" presName="TwoNodes_2" presStyleLbl="node1" presStyleIdx="1" presStyleCnt="2">
        <dgm:presLayoutVars>
          <dgm:bulletEnabled val="1"/>
        </dgm:presLayoutVars>
      </dgm:prSet>
      <dgm:spPr/>
    </dgm:pt>
    <dgm:pt modelId="{C38A2D67-05A7-4096-98CC-411349051426}" type="pres">
      <dgm:prSet presAssocID="{C2970A70-E85E-49E5-9D2A-BE4A543204B0}" presName="TwoConn_1-2" presStyleLbl="fgAccFollowNode1" presStyleIdx="0" presStyleCnt="1">
        <dgm:presLayoutVars>
          <dgm:bulletEnabled val="1"/>
        </dgm:presLayoutVars>
      </dgm:prSet>
      <dgm:spPr/>
    </dgm:pt>
    <dgm:pt modelId="{3DF83DC8-6EF5-485F-B3B6-1EA4A416DCE5}" type="pres">
      <dgm:prSet presAssocID="{C2970A70-E85E-49E5-9D2A-BE4A543204B0}" presName="TwoNodes_1_text" presStyleLbl="node1" presStyleIdx="1" presStyleCnt="2">
        <dgm:presLayoutVars>
          <dgm:bulletEnabled val="1"/>
        </dgm:presLayoutVars>
      </dgm:prSet>
      <dgm:spPr/>
    </dgm:pt>
    <dgm:pt modelId="{64C0035D-6018-4742-8B5C-37D11A0B9925}" type="pres">
      <dgm:prSet presAssocID="{C2970A70-E85E-49E5-9D2A-BE4A543204B0}" presName="TwoNodes_2_text" presStyleLbl="node1" presStyleIdx="1" presStyleCnt="2">
        <dgm:presLayoutVars>
          <dgm:bulletEnabled val="1"/>
        </dgm:presLayoutVars>
      </dgm:prSet>
      <dgm:spPr/>
    </dgm:pt>
  </dgm:ptLst>
  <dgm:cxnLst>
    <dgm:cxn modelId="{56C0A600-6BB8-4989-B488-4CAF999E922C}" srcId="{A95965E3-5E85-4998-942B-4DFB3067C187}" destId="{B0C33DBF-2346-415C-8F12-BE98DE1946C5}" srcOrd="0" destOrd="0" parTransId="{63E65C66-6567-4646-BFF2-D8770825A5C7}" sibTransId="{859DBE99-980D-4B36-BC60-793023CFF758}"/>
    <dgm:cxn modelId="{53843423-BC07-4B8C-A5DA-DF06CF3A5383}" type="presOf" srcId="{7B07A0F6-7CDB-4702-9721-94D0AA08C278}" destId="{C38A2D67-05A7-4096-98CC-411349051426}" srcOrd="0" destOrd="0" presId="urn:microsoft.com/office/officeart/2005/8/layout/vProcess5"/>
    <dgm:cxn modelId="{1AAF6226-1989-4480-B60B-FB0EB18AFAAF}" type="presOf" srcId="{A95965E3-5E85-4998-942B-4DFB3067C187}" destId="{F2D32C20-A1F3-4B70-9EF4-0144906508CD}" srcOrd="0" destOrd="0" presId="urn:microsoft.com/office/officeart/2005/8/layout/vProcess5"/>
    <dgm:cxn modelId="{DB48B537-7DC0-4205-BE6B-CBD83DC84125}" srcId="{C2970A70-E85E-49E5-9D2A-BE4A543204B0}" destId="{73B03CFC-8739-4B18-A4BC-847DCB615564}" srcOrd="0" destOrd="0" parTransId="{B84C9671-D557-473F-9899-95518C5DEBE4}" sibTransId="{7B07A0F6-7CDB-4702-9721-94D0AA08C278}"/>
    <dgm:cxn modelId="{99ED1B60-0D7B-404E-B7AD-4801B6BDCA8D}" type="presOf" srcId="{B0C33DBF-2346-415C-8F12-BE98DE1946C5}" destId="{64C0035D-6018-4742-8B5C-37D11A0B9925}" srcOrd="1" destOrd="1" presId="urn:microsoft.com/office/officeart/2005/8/layout/vProcess5"/>
    <dgm:cxn modelId="{D4DC1571-D014-41DA-B6B3-0949FEA2FCB0}" type="presOf" srcId="{C2970A70-E85E-49E5-9D2A-BE4A543204B0}" destId="{A82757CB-E78D-4569-8F56-A168999A985F}" srcOrd="0" destOrd="0" presId="urn:microsoft.com/office/officeart/2005/8/layout/vProcess5"/>
    <dgm:cxn modelId="{07918152-837B-4219-9C33-AA2967F57126}" type="presOf" srcId="{B0C33DBF-2346-415C-8F12-BE98DE1946C5}" destId="{F2D32C20-A1F3-4B70-9EF4-0144906508CD}" srcOrd="0" destOrd="1" presId="urn:microsoft.com/office/officeart/2005/8/layout/vProcess5"/>
    <dgm:cxn modelId="{F387B056-B3A4-46C3-B7BC-6B6DAE60C201}" srcId="{C2970A70-E85E-49E5-9D2A-BE4A543204B0}" destId="{A95965E3-5E85-4998-942B-4DFB3067C187}" srcOrd="1" destOrd="0" parTransId="{6A445728-D642-4B45-8870-0BA6CF12D694}" sibTransId="{B52FDFE5-26B3-4A79-81CB-0282549F1A35}"/>
    <dgm:cxn modelId="{BAF534E5-15CC-44CE-B279-0D038AD12B7F}" type="presOf" srcId="{A95965E3-5E85-4998-942B-4DFB3067C187}" destId="{64C0035D-6018-4742-8B5C-37D11A0B9925}" srcOrd="1" destOrd="0" presId="urn:microsoft.com/office/officeart/2005/8/layout/vProcess5"/>
    <dgm:cxn modelId="{8044F6F0-48B0-4BC7-AE14-47BAFCED76D4}" type="presOf" srcId="{73B03CFC-8739-4B18-A4BC-847DCB615564}" destId="{F67A6C97-1E2E-482F-8018-F229C3FB92C7}" srcOrd="0" destOrd="0" presId="urn:microsoft.com/office/officeart/2005/8/layout/vProcess5"/>
    <dgm:cxn modelId="{161686FC-1F8D-4B69-BBF0-F3340E62B42F}" type="presOf" srcId="{73B03CFC-8739-4B18-A4BC-847DCB615564}" destId="{3DF83DC8-6EF5-485F-B3B6-1EA4A416DCE5}" srcOrd="1" destOrd="0" presId="urn:microsoft.com/office/officeart/2005/8/layout/vProcess5"/>
    <dgm:cxn modelId="{6CD7A79B-5220-4BC1-A1AA-86609BB45191}" type="presParOf" srcId="{A82757CB-E78D-4569-8F56-A168999A985F}" destId="{5ECB0534-6A3D-4B40-B8CB-B5604E7044FC}" srcOrd="0" destOrd="0" presId="urn:microsoft.com/office/officeart/2005/8/layout/vProcess5"/>
    <dgm:cxn modelId="{F249C224-72C7-472C-B566-84B4BC0D58E7}" type="presParOf" srcId="{A82757CB-E78D-4569-8F56-A168999A985F}" destId="{F67A6C97-1E2E-482F-8018-F229C3FB92C7}" srcOrd="1" destOrd="0" presId="urn:microsoft.com/office/officeart/2005/8/layout/vProcess5"/>
    <dgm:cxn modelId="{A857CFE7-84C7-4800-8EB3-4165E8645E8C}" type="presParOf" srcId="{A82757CB-E78D-4569-8F56-A168999A985F}" destId="{F2D32C20-A1F3-4B70-9EF4-0144906508CD}" srcOrd="2" destOrd="0" presId="urn:microsoft.com/office/officeart/2005/8/layout/vProcess5"/>
    <dgm:cxn modelId="{E54B0741-697B-4AC1-82A0-DB735C5B68A7}" type="presParOf" srcId="{A82757CB-E78D-4569-8F56-A168999A985F}" destId="{C38A2D67-05A7-4096-98CC-411349051426}" srcOrd="3" destOrd="0" presId="urn:microsoft.com/office/officeart/2005/8/layout/vProcess5"/>
    <dgm:cxn modelId="{28C54DD3-7017-422E-8BD3-406EC7095AB8}" type="presParOf" srcId="{A82757CB-E78D-4569-8F56-A168999A985F}" destId="{3DF83DC8-6EF5-485F-B3B6-1EA4A416DCE5}" srcOrd="4" destOrd="0" presId="urn:microsoft.com/office/officeart/2005/8/layout/vProcess5"/>
    <dgm:cxn modelId="{2104CBBA-F9BF-477C-A117-B345AB442B2E}" type="presParOf" srcId="{A82757CB-E78D-4569-8F56-A168999A985F}" destId="{64C0035D-6018-4742-8B5C-37D11A0B9925}"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9AAB40-CE37-41A3-A6DB-9E6BED3DB895}"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8123E72F-4145-4C21-B478-7DE89C3D6E64}">
      <dgm:prSet/>
      <dgm:spPr/>
      <dgm:t>
        <a:bodyPr/>
        <a:lstStyle/>
        <a:p>
          <a:r>
            <a:rPr lang="en-US"/>
            <a:t>Businesses such as </a:t>
          </a:r>
          <a:r>
            <a:rPr lang="en-US" i="1"/>
            <a:t>Whole Foods</a:t>
          </a:r>
          <a:r>
            <a:rPr lang="en-US"/>
            <a:t> have been very successful at creating an in-store event that has a high retention rate. They host wine tastings with samples of food for customers to try, while making the environment collaborative to meet new individuals. </a:t>
          </a:r>
        </a:p>
      </dgm:t>
    </dgm:pt>
    <dgm:pt modelId="{C4FD205D-C093-4087-A929-08366A129AED}" type="parTrans" cxnId="{F796B12E-8155-4D08-AFBB-E67C36D2B737}">
      <dgm:prSet/>
      <dgm:spPr/>
      <dgm:t>
        <a:bodyPr/>
        <a:lstStyle/>
        <a:p>
          <a:endParaRPr lang="en-US"/>
        </a:p>
      </dgm:t>
    </dgm:pt>
    <dgm:pt modelId="{F61D57CF-A5B4-426B-98C1-F6A25B8CC1B9}" type="sibTrans" cxnId="{F796B12E-8155-4D08-AFBB-E67C36D2B737}">
      <dgm:prSet/>
      <dgm:spPr/>
      <dgm:t>
        <a:bodyPr/>
        <a:lstStyle/>
        <a:p>
          <a:endParaRPr lang="en-US"/>
        </a:p>
      </dgm:t>
    </dgm:pt>
    <dgm:pt modelId="{CF031C24-D73A-4844-832E-CE95BF760D1C}">
      <dgm:prSet/>
      <dgm:spPr/>
      <dgm:t>
        <a:bodyPr/>
        <a:lstStyle/>
        <a:p>
          <a:r>
            <a:rPr lang="en-US"/>
            <a:t>Forming an event for customers to return to or look forward to is important. There are many variations to achieve this, but some examples: </a:t>
          </a:r>
        </a:p>
      </dgm:t>
    </dgm:pt>
    <dgm:pt modelId="{BF0D2D36-98AD-4654-9297-843E3697AA01}" type="parTrans" cxnId="{FA4AF58F-2BA5-417E-A409-B6208B970F40}">
      <dgm:prSet/>
      <dgm:spPr/>
      <dgm:t>
        <a:bodyPr/>
        <a:lstStyle/>
        <a:p>
          <a:endParaRPr lang="en-US"/>
        </a:p>
      </dgm:t>
    </dgm:pt>
    <dgm:pt modelId="{0629BCFC-8872-4DE6-8AA0-CCAD8828F134}" type="sibTrans" cxnId="{FA4AF58F-2BA5-417E-A409-B6208B970F40}">
      <dgm:prSet/>
      <dgm:spPr/>
      <dgm:t>
        <a:bodyPr/>
        <a:lstStyle/>
        <a:p>
          <a:endParaRPr lang="en-US"/>
        </a:p>
      </dgm:t>
    </dgm:pt>
    <dgm:pt modelId="{D3EBF0BA-9D9A-42F1-AF22-F8CFB8FB95B5}">
      <dgm:prSet/>
      <dgm:spPr/>
      <dgm:t>
        <a:bodyPr/>
        <a:lstStyle/>
        <a:p>
          <a:r>
            <a:rPr lang="en-US"/>
            <a:t>“$5.00 Fridays”</a:t>
          </a:r>
        </a:p>
      </dgm:t>
    </dgm:pt>
    <dgm:pt modelId="{A054C64D-7F79-4FD3-9ABF-E004174F0789}" type="parTrans" cxnId="{B40237E4-8A28-4837-B5D0-6FD55A199E49}">
      <dgm:prSet/>
      <dgm:spPr/>
      <dgm:t>
        <a:bodyPr/>
        <a:lstStyle/>
        <a:p>
          <a:endParaRPr lang="en-US"/>
        </a:p>
      </dgm:t>
    </dgm:pt>
    <dgm:pt modelId="{66DB15A3-9931-43F8-B600-E7996FB0A917}" type="sibTrans" cxnId="{B40237E4-8A28-4837-B5D0-6FD55A199E49}">
      <dgm:prSet/>
      <dgm:spPr/>
      <dgm:t>
        <a:bodyPr/>
        <a:lstStyle/>
        <a:p>
          <a:endParaRPr lang="en-US"/>
        </a:p>
      </dgm:t>
    </dgm:pt>
    <dgm:pt modelId="{3F127A64-A9D7-4041-8B1B-331A2E1BC7C6}">
      <dgm:prSet/>
      <dgm:spPr/>
      <dgm:t>
        <a:bodyPr/>
        <a:lstStyle/>
        <a:p>
          <a:r>
            <a:rPr lang="en-US"/>
            <a:t>“Taste Test Tuesdays”</a:t>
          </a:r>
        </a:p>
      </dgm:t>
    </dgm:pt>
    <dgm:pt modelId="{89BEA1E4-12AB-450D-8436-2E172D52083F}" type="parTrans" cxnId="{556FB3B1-E9A3-4ACB-81BA-55D4642A8BA1}">
      <dgm:prSet/>
      <dgm:spPr/>
      <dgm:t>
        <a:bodyPr/>
        <a:lstStyle/>
        <a:p>
          <a:endParaRPr lang="en-US"/>
        </a:p>
      </dgm:t>
    </dgm:pt>
    <dgm:pt modelId="{F1F30F3B-620B-4794-B7C1-2ACD1A3FD213}" type="sibTrans" cxnId="{556FB3B1-E9A3-4ACB-81BA-55D4642A8BA1}">
      <dgm:prSet/>
      <dgm:spPr/>
      <dgm:t>
        <a:bodyPr/>
        <a:lstStyle/>
        <a:p>
          <a:endParaRPr lang="en-US"/>
        </a:p>
      </dgm:t>
    </dgm:pt>
    <dgm:pt modelId="{4869AD54-B781-4DCF-9CFB-B26C4469BCA2}" type="pres">
      <dgm:prSet presAssocID="{0B9AAB40-CE37-41A3-A6DB-9E6BED3DB895}" presName="Name0" presStyleCnt="0">
        <dgm:presLayoutVars>
          <dgm:dir/>
          <dgm:animLvl val="lvl"/>
          <dgm:resizeHandles val="exact"/>
        </dgm:presLayoutVars>
      </dgm:prSet>
      <dgm:spPr/>
    </dgm:pt>
    <dgm:pt modelId="{025FEEF2-AA54-4807-9CAF-16A545621057}" type="pres">
      <dgm:prSet presAssocID="{CF031C24-D73A-4844-832E-CE95BF760D1C}" presName="boxAndChildren" presStyleCnt="0"/>
      <dgm:spPr/>
    </dgm:pt>
    <dgm:pt modelId="{7A40B2B2-730E-4FDE-AB36-73F8F4AC6E02}" type="pres">
      <dgm:prSet presAssocID="{CF031C24-D73A-4844-832E-CE95BF760D1C}" presName="parentTextBox" presStyleLbl="node1" presStyleIdx="0" presStyleCnt="2"/>
      <dgm:spPr/>
    </dgm:pt>
    <dgm:pt modelId="{C2118A7B-208E-4882-BDD8-7AC0A8E11006}" type="pres">
      <dgm:prSet presAssocID="{CF031C24-D73A-4844-832E-CE95BF760D1C}" presName="entireBox" presStyleLbl="node1" presStyleIdx="0" presStyleCnt="2"/>
      <dgm:spPr/>
    </dgm:pt>
    <dgm:pt modelId="{3AF06535-47B6-4C61-BB48-D92D509B5BFC}" type="pres">
      <dgm:prSet presAssocID="{CF031C24-D73A-4844-832E-CE95BF760D1C}" presName="descendantBox" presStyleCnt="0"/>
      <dgm:spPr/>
    </dgm:pt>
    <dgm:pt modelId="{201A3E50-F7A5-465E-BE56-46E58DE0CB6D}" type="pres">
      <dgm:prSet presAssocID="{D3EBF0BA-9D9A-42F1-AF22-F8CFB8FB95B5}" presName="childTextBox" presStyleLbl="fgAccFollowNode1" presStyleIdx="0" presStyleCnt="2">
        <dgm:presLayoutVars>
          <dgm:bulletEnabled val="1"/>
        </dgm:presLayoutVars>
      </dgm:prSet>
      <dgm:spPr/>
    </dgm:pt>
    <dgm:pt modelId="{C6379C25-69AA-4246-80AC-5A8DC6096CCC}" type="pres">
      <dgm:prSet presAssocID="{3F127A64-A9D7-4041-8B1B-331A2E1BC7C6}" presName="childTextBox" presStyleLbl="fgAccFollowNode1" presStyleIdx="1" presStyleCnt="2">
        <dgm:presLayoutVars>
          <dgm:bulletEnabled val="1"/>
        </dgm:presLayoutVars>
      </dgm:prSet>
      <dgm:spPr/>
    </dgm:pt>
    <dgm:pt modelId="{9B9BDD50-50D0-4BEC-89FD-9EA8026126D1}" type="pres">
      <dgm:prSet presAssocID="{F61D57CF-A5B4-426B-98C1-F6A25B8CC1B9}" presName="sp" presStyleCnt="0"/>
      <dgm:spPr/>
    </dgm:pt>
    <dgm:pt modelId="{61316C58-44F9-4E25-B6E8-F8A5653AB0A4}" type="pres">
      <dgm:prSet presAssocID="{8123E72F-4145-4C21-B478-7DE89C3D6E64}" presName="arrowAndChildren" presStyleCnt="0"/>
      <dgm:spPr/>
    </dgm:pt>
    <dgm:pt modelId="{7F7F1FCC-BEFE-41B3-9401-56445CFCA9E0}" type="pres">
      <dgm:prSet presAssocID="{8123E72F-4145-4C21-B478-7DE89C3D6E64}" presName="parentTextArrow" presStyleLbl="node1" presStyleIdx="1" presStyleCnt="2"/>
      <dgm:spPr/>
    </dgm:pt>
  </dgm:ptLst>
  <dgm:cxnLst>
    <dgm:cxn modelId="{F796B12E-8155-4D08-AFBB-E67C36D2B737}" srcId="{0B9AAB40-CE37-41A3-A6DB-9E6BED3DB895}" destId="{8123E72F-4145-4C21-B478-7DE89C3D6E64}" srcOrd="0" destOrd="0" parTransId="{C4FD205D-C093-4087-A929-08366A129AED}" sibTransId="{F61D57CF-A5B4-426B-98C1-F6A25B8CC1B9}"/>
    <dgm:cxn modelId="{D0AAD761-0168-415B-BAAF-DC9970AEB1CB}" type="presOf" srcId="{8123E72F-4145-4C21-B478-7DE89C3D6E64}" destId="{7F7F1FCC-BEFE-41B3-9401-56445CFCA9E0}" srcOrd="0" destOrd="0" presId="urn:microsoft.com/office/officeart/2005/8/layout/process4"/>
    <dgm:cxn modelId="{49309850-5956-43A0-B60B-10049900790A}" type="presOf" srcId="{D3EBF0BA-9D9A-42F1-AF22-F8CFB8FB95B5}" destId="{201A3E50-F7A5-465E-BE56-46E58DE0CB6D}" srcOrd="0" destOrd="0" presId="urn:microsoft.com/office/officeart/2005/8/layout/process4"/>
    <dgm:cxn modelId="{5C235D54-3190-49B7-B5C5-3326326265FA}" type="presOf" srcId="{0B9AAB40-CE37-41A3-A6DB-9E6BED3DB895}" destId="{4869AD54-B781-4DCF-9CFB-B26C4469BCA2}" srcOrd="0" destOrd="0" presId="urn:microsoft.com/office/officeart/2005/8/layout/process4"/>
    <dgm:cxn modelId="{FA4AF58F-2BA5-417E-A409-B6208B970F40}" srcId="{0B9AAB40-CE37-41A3-A6DB-9E6BED3DB895}" destId="{CF031C24-D73A-4844-832E-CE95BF760D1C}" srcOrd="1" destOrd="0" parTransId="{BF0D2D36-98AD-4654-9297-843E3697AA01}" sibTransId="{0629BCFC-8872-4DE6-8AA0-CCAD8828F134}"/>
    <dgm:cxn modelId="{556FB3B1-E9A3-4ACB-81BA-55D4642A8BA1}" srcId="{CF031C24-D73A-4844-832E-CE95BF760D1C}" destId="{3F127A64-A9D7-4041-8B1B-331A2E1BC7C6}" srcOrd="1" destOrd="0" parTransId="{89BEA1E4-12AB-450D-8436-2E172D52083F}" sibTransId="{F1F30F3B-620B-4794-B7C1-2ACD1A3FD213}"/>
    <dgm:cxn modelId="{C92AF4C8-25D2-4A35-AFCF-B22892A42CAF}" type="presOf" srcId="{CF031C24-D73A-4844-832E-CE95BF760D1C}" destId="{C2118A7B-208E-4882-BDD8-7AC0A8E11006}" srcOrd="1" destOrd="0" presId="urn:microsoft.com/office/officeart/2005/8/layout/process4"/>
    <dgm:cxn modelId="{B40237E4-8A28-4837-B5D0-6FD55A199E49}" srcId="{CF031C24-D73A-4844-832E-CE95BF760D1C}" destId="{D3EBF0BA-9D9A-42F1-AF22-F8CFB8FB95B5}" srcOrd="0" destOrd="0" parTransId="{A054C64D-7F79-4FD3-9ABF-E004174F0789}" sibTransId="{66DB15A3-9931-43F8-B600-E7996FB0A917}"/>
    <dgm:cxn modelId="{A379A5F8-1B93-4E67-A2BA-EEBC3C4F9899}" type="presOf" srcId="{CF031C24-D73A-4844-832E-CE95BF760D1C}" destId="{7A40B2B2-730E-4FDE-AB36-73F8F4AC6E02}" srcOrd="0" destOrd="0" presId="urn:microsoft.com/office/officeart/2005/8/layout/process4"/>
    <dgm:cxn modelId="{BFF6F3F8-B10F-4103-828D-21BCE7B0ABAA}" type="presOf" srcId="{3F127A64-A9D7-4041-8B1B-331A2E1BC7C6}" destId="{C6379C25-69AA-4246-80AC-5A8DC6096CCC}" srcOrd="0" destOrd="0" presId="urn:microsoft.com/office/officeart/2005/8/layout/process4"/>
    <dgm:cxn modelId="{F5F80AD2-FB5C-49F2-87E1-B7B4D04C98A4}" type="presParOf" srcId="{4869AD54-B781-4DCF-9CFB-B26C4469BCA2}" destId="{025FEEF2-AA54-4807-9CAF-16A545621057}" srcOrd="0" destOrd="0" presId="urn:microsoft.com/office/officeart/2005/8/layout/process4"/>
    <dgm:cxn modelId="{3FE1F498-9DA8-4253-AC3C-712226DC3B46}" type="presParOf" srcId="{025FEEF2-AA54-4807-9CAF-16A545621057}" destId="{7A40B2B2-730E-4FDE-AB36-73F8F4AC6E02}" srcOrd="0" destOrd="0" presId="urn:microsoft.com/office/officeart/2005/8/layout/process4"/>
    <dgm:cxn modelId="{8AA3473B-B255-4A10-95AE-38296AC92F9D}" type="presParOf" srcId="{025FEEF2-AA54-4807-9CAF-16A545621057}" destId="{C2118A7B-208E-4882-BDD8-7AC0A8E11006}" srcOrd="1" destOrd="0" presId="urn:microsoft.com/office/officeart/2005/8/layout/process4"/>
    <dgm:cxn modelId="{DD550818-8A5C-4659-AD02-1207F0261680}" type="presParOf" srcId="{025FEEF2-AA54-4807-9CAF-16A545621057}" destId="{3AF06535-47B6-4C61-BB48-D92D509B5BFC}" srcOrd="2" destOrd="0" presId="urn:microsoft.com/office/officeart/2005/8/layout/process4"/>
    <dgm:cxn modelId="{CD436B1D-FE79-4AAA-ADD1-522A01F51C6D}" type="presParOf" srcId="{3AF06535-47B6-4C61-BB48-D92D509B5BFC}" destId="{201A3E50-F7A5-465E-BE56-46E58DE0CB6D}" srcOrd="0" destOrd="0" presId="urn:microsoft.com/office/officeart/2005/8/layout/process4"/>
    <dgm:cxn modelId="{6637B68F-AE47-4D51-A088-41BE6BDCD6D7}" type="presParOf" srcId="{3AF06535-47B6-4C61-BB48-D92D509B5BFC}" destId="{C6379C25-69AA-4246-80AC-5A8DC6096CCC}" srcOrd="1" destOrd="0" presId="urn:microsoft.com/office/officeart/2005/8/layout/process4"/>
    <dgm:cxn modelId="{30572DEF-57C8-452D-81A9-41EBCCA918E3}" type="presParOf" srcId="{4869AD54-B781-4DCF-9CFB-B26C4469BCA2}" destId="{9B9BDD50-50D0-4BEC-89FD-9EA8026126D1}" srcOrd="1" destOrd="0" presId="urn:microsoft.com/office/officeart/2005/8/layout/process4"/>
    <dgm:cxn modelId="{595DED8D-3901-443B-8313-566394EC4CA4}" type="presParOf" srcId="{4869AD54-B781-4DCF-9CFB-B26C4469BCA2}" destId="{61316C58-44F9-4E25-B6E8-F8A5653AB0A4}" srcOrd="2" destOrd="0" presId="urn:microsoft.com/office/officeart/2005/8/layout/process4"/>
    <dgm:cxn modelId="{B17740FE-EBEA-42AB-AA98-DCF282982D21}" type="presParOf" srcId="{61316C58-44F9-4E25-B6E8-F8A5653AB0A4}" destId="{7F7F1FCC-BEFE-41B3-9401-56445CFCA9E0}"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B624D9D-8F77-4773-8EC4-CE8FAA141244}"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AFC56E06-AF6C-4997-B4C5-CA9867AC05E2}">
      <dgm:prSet/>
      <dgm:spPr/>
      <dgm:t>
        <a:bodyPr/>
        <a:lstStyle/>
        <a:p>
          <a:r>
            <a:rPr lang="en-US"/>
            <a:t>The name of a business is something personal and dear to many owners. However, change can bring more attention to the store</a:t>
          </a:r>
        </a:p>
      </dgm:t>
    </dgm:pt>
    <dgm:pt modelId="{2A62F25C-3CF3-4B48-ABB4-5E9FE67493FA}" type="parTrans" cxnId="{839C1595-D8CF-4409-9C68-D9A7DF54AD0E}">
      <dgm:prSet/>
      <dgm:spPr/>
      <dgm:t>
        <a:bodyPr/>
        <a:lstStyle/>
        <a:p>
          <a:endParaRPr lang="en-US"/>
        </a:p>
      </dgm:t>
    </dgm:pt>
    <dgm:pt modelId="{CC60E986-8AFA-47BA-9170-16EA1EA445AA}" type="sibTrans" cxnId="{839C1595-D8CF-4409-9C68-D9A7DF54AD0E}">
      <dgm:prSet/>
      <dgm:spPr/>
      <dgm:t>
        <a:bodyPr/>
        <a:lstStyle/>
        <a:p>
          <a:endParaRPr lang="en-US"/>
        </a:p>
      </dgm:t>
    </dgm:pt>
    <dgm:pt modelId="{70F101A5-49F4-41F5-B3BB-87E433DA0E31}">
      <dgm:prSet/>
      <dgm:spPr/>
      <dgm:t>
        <a:bodyPr/>
        <a:lstStyle/>
        <a:p>
          <a:r>
            <a:rPr lang="en-US"/>
            <a:t>Stop N Save = Grocery?</a:t>
          </a:r>
        </a:p>
      </dgm:t>
    </dgm:pt>
    <dgm:pt modelId="{C45ED2B6-C6C4-411E-97C6-BEB09FDEF69D}" type="parTrans" cxnId="{0BD90698-1E8E-43AE-888E-ECF43D071E55}">
      <dgm:prSet/>
      <dgm:spPr/>
      <dgm:t>
        <a:bodyPr/>
        <a:lstStyle/>
        <a:p>
          <a:endParaRPr lang="en-US"/>
        </a:p>
      </dgm:t>
    </dgm:pt>
    <dgm:pt modelId="{FA673007-DE72-4F50-83B0-9C0AA6A58AD3}" type="sibTrans" cxnId="{0BD90698-1E8E-43AE-888E-ECF43D071E55}">
      <dgm:prSet/>
      <dgm:spPr/>
      <dgm:t>
        <a:bodyPr/>
        <a:lstStyle/>
        <a:p>
          <a:endParaRPr lang="en-US"/>
        </a:p>
      </dgm:t>
    </dgm:pt>
    <dgm:pt modelId="{28414138-BEA2-4B93-99A6-3C3A8A32C1FA}">
      <dgm:prSet/>
      <dgm:spPr/>
      <dgm:t>
        <a:bodyPr/>
        <a:lstStyle/>
        <a:p>
          <a:r>
            <a:rPr lang="en-US"/>
            <a:t>Make it easily recognizable and comprehensible </a:t>
          </a:r>
        </a:p>
      </dgm:t>
    </dgm:pt>
    <dgm:pt modelId="{F133884F-0CD9-439F-8D83-73FEE14A876F}" type="parTrans" cxnId="{065976F6-544B-42F0-AD95-A90B3927C338}">
      <dgm:prSet/>
      <dgm:spPr/>
      <dgm:t>
        <a:bodyPr/>
        <a:lstStyle/>
        <a:p>
          <a:endParaRPr lang="en-US"/>
        </a:p>
      </dgm:t>
    </dgm:pt>
    <dgm:pt modelId="{B517B5C4-E5A4-4A90-99DC-133B7BE49811}" type="sibTrans" cxnId="{065976F6-544B-42F0-AD95-A90B3927C338}">
      <dgm:prSet/>
      <dgm:spPr/>
      <dgm:t>
        <a:bodyPr/>
        <a:lstStyle/>
        <a:p>
          <a:endParaRPr lang="en-US"/>
        </a:p>
      </dgm:t>
    </dgm:pt>
    <dgm:pt modelId="{4FBBC8D6-E855-47EB-81E5-720A1C2A358B}" type="pres">
      <dgm:prSet presAssocID="{6B624D9D-8F77-4773-8EC4-CE8FAA141244}" presName="diagram" presStyleCnt="0">
        <dgm:presLayoutVars>
          <dgm:chPref val="1"/>
          <dgm:dir/>
          <dgm:animOne val="branch"/>
          <dgm:animLvl val="lvl"/>
          <dgm:resizeHandles/>
        </dgm:presLayoutVars>
      </dgm:prSet>
      <dgm:spPr/>
    </dgm:pt>
    <dgm:pt modelId="{96531CDD-02C6-4F4F-9413-1FF8D2F974A9}" type="pres">
      <dgm:prSet presAssocID="{AFC56E06-AF6C-4997-B4C5-CA9867AC05E2}" presName="root" presStyleCnt="0"/>
      <dgm:spPr/>
    </dgm:pt>
    <dgm:pt modelId="{4535DA6D-86D6-417B-A78A-B826AAE3A90D}" type="pres">
      <dgm:prSet presAssocID="{AFC56E06-AF6C-4997-B4C5-CA9867AC05E2}" presName="rootComposite" presStyleCnt="0"/>
      <dgm:spPr/>
    </dgm:pt>
    <dgm:pt modelId="{996E737A-314C-4DB0-B74C-674C98AE4009}" type="pres">
      <dgm:prSet presAssocID="{AFC56E06-AF6C-4997-B4C5-CA9867AC05E2}" presName="rootText" presStyleLbl="node1" presStyleIdx="0" presStyleCnt="3"/>
      <dgm:spPr/>
    </dgm:pt>
    <dgm:pt modelId="{82E2DF95-E44B-4D55-A849-E4A0EEFFEF1F}" type="pres">
      <dgm:prSet presAssocID="{AFC56E06-AF6C-4997-B4C5-CA9867AC05E2}" presName="rootConnector" presStyleLbl="node1" presStyleIdx="0" presStyleCnt="3"/>
      <dgm:spPr/>
    </dgm:pt>
    <dgm:pt modelId="{17CD4C83-B145-4D55-A727-E6B961D2BA77}" type="pres">
      <dgm:prSet presAssocID="{AFC56E06-AF6C-4997-B4C5-CA9867AC05E2}" presName="childShape" presStyleCnt="0"/>
      <dgm:spPr/>
    </dgm:pt>
    <dgm:pt modelId="{1A5D0D94-E5F6-47F1-89C6-B586173E701A}" type="pres">
      <dgm:prSet presAssocID="{70F101A5-49F4-41F5-B3BB-87E433DA0E31}" presName="root" presStyleCnt="0"/>
      <dgm:spPr/>
    </dgm:pt>
    <dgm:pt modelId="{2CB002B7-1A5E-497A-ABC6-8643B201C6F1}" type="pres">
      <dgm:prSet presAssocID="{70F101A5-49F4-41F5-B3BB-87E433DA0E31}" presName="rootComposite" presStyleCnt="0"/>
      <dgm:spPr/>
    </dgm:pt>
    <dgm:pt modelId="{D485A6F7-E32C-4883-A13A-7F9AA7B95171}" type="pres">
      <dgm:prSet presAssocID="{70F101A5-49F4-41F5-B3BB-87E433DA0E31}" presName="rootText" presStyleLbl="node1" presStyleIdx="1" presStyleCnt="3"/>
      <dgm:spPr/>
    </dgm:pt>
    <dgm:pt modelId="{21B30ECA-4B4E-4CA1-B397-4CEB7FA8D106}" type="pres">
      <dgm:prSet presAssocID="{70F101A5-49F4-41F5-B3BB-87E433DA0E31}" presName="rootConnector" presStyleLbl="node1" presStyleIdx="1" presStyleCnt="3"/>
      <dgm:spPr/>
    </dgm:pt>
    <dgm:pt modelId="{BD226126-1511-454C-9305-0A8EC0545392}" type="pres">
      <dgm:prSet presAssocID="{70F101A5-49F4-41F5-B3BB-87E433DA0E31}" presName="childShape" presStyleCnt="0"/>
      <dgm:spPr/>
    </dgm:pt>
    <dgm:pt modelId="{8F0CB4D1-45AE-479C-8A78-3EDD72A5D8E1}" type="pres">
      <dgm:prSet presAssocID="{28414138-BEA2-4B93-99A6-3C3A8A32C1FA}" presName="root" presStyleCnt="0"/>
      <dgm:spPr/>
    </dgm:pt>
    <dgm:pt modelId="{BDE5CBAF-EABB-4ED9-A321-B8898897021E}" type="pres">
      <dgm:prSet presAssocID="{28414138-BEA2-4B93-99A6-3C3A8A32C1FA}" presName="rootComposite" presStyleCnt="0"/>
      <dgm:spPr/>
    </dgm:pt>
    <dgm:pt modelId="{6CA72527-4C9A-4B3A-B907-6BC4CEB16A91}" type="pres">
      <dgm:prSet presAssocID="{28414138-BEA2-4B93-99A6-3C3A8A32C1FA}" presName="rootText" presStyleLbl="node1" presStyleIdx="2" presStyleCnt="3"/>
      <dgm:spPr/>
    </dgm:pt>
    <dgm:pt modelId="{4E3FA85E-838A-48E2-9E13-6E53715CFFFB}" type="pres">
      <dgm:prSet presAssocID="{28414138-BEA2-4B93-99A6-3C3A8A32C1FA}" presName="rootConnector" presStyleLbl="node1" presStyleIdx="2" presStyleCnt="3"/>
      <dgm:spPr/>
    </dgm:pt>
    <dgm:pt modelId="{DDCA827F-F7ED-4AE4-AEB7-815567799F59}" type="pres">
      <dgm:prSet presAssocID="{28414138-BEA2-4B93-99A6-3C3A8A32C1FA}" presName="childShape" presStyleCnt="0"/>
      <dgm:spPr/>
    </dgm:pt>
  </dgm:ptLst>
  <dgm:cxnLst>
    <dgm:cxn modelId="{39DE1205-36BD-4B5E-8F83-6242906EB138}" type="presOf" srcId="{6B624D9D-8F77-4773-8EC4-CE8FAA141244}" destId="{4FBBC8D6-E855-47EB-81E5-720A1C2A358B}" srcOrd="0" destOrd="0" presId="urn:microsoft.com/office/officeart/2005/8/layout/hierarchy3"/>
    <dgm:cxn modelId="{0E567918-6220-4A7E-9A98-6C40E8BD8F9F}" type="presOf" srcId="{70F101A5-49F4-41F5-B3BB-87E433DA0E31}" destId="{D485A6F7-E32C-4883-A13A-7F9AA7B95171}" srcOrd="0" destOrd="0" presId="urn:microsoft.com/office/officeart/2005/8/layout/hierarchy3"/>
    <dgm:cxn modelId="{D4035C26-2CFF-42CB-B22F-0F0539C40532}" type="presOf" srcId="{28414138-BEA2-4B93-99A6-3C3A8A32C1FA}" destId="{4E3FA85E-838A-48E2-9E13-6E53715CFFFB}" srcOrd="1" destOrd="0" presId="urn:microsoft.com/office/officeart/2005/8/layout/hierarchy3"/>
    <dgm:cxn modelId="{7599D62B-7339-4B98-A3AE-354BCA7768AE}" type="presOf" srcId="{70F101A5-49F4-41F5-B3BB-87E433DA0E31}" destId="{21B30ECA-4B4E-4CA1-B397-4CEB7FA8D106}" srcOrd="1" destOrd="0" presId="urn:microsoft.com/office/officeart/2005/8/layout/hierarchy3"/>
    <dgm:cxn modelId="{FCF6FD7D-20E2-467D-B526-6FDF4E4A8AFC}" type="presOf" srcId="{AFC56E06-AF6C-4997-B4C5-CA9867AC05E2}" destId="{82E2DF95-E44B-4D55-A849-E4A0EEFFEF1F}" srcOrd="1" destOrd="0" presId="urn:microsoft.com/office/officeart/2005/8/layout/hierarchy3"/>
    <dgm:cxn modelId="{839C1595-D8CF-4409-9C68-D9A7DF54AD0E}" srcId="{6B624D9D-8F77-4773-8EC4-CE8FAA141244}" destId="{AFC56E06-AF6C-4997-B4C5-CA9867AC05E2}" srcOrd="0" destOrd="0" parTransId="{2A62F25C-3CF3-4B48-ABB4-5E9FE67493FA}" sibTransId="{CC60E986-8AFA-47BA-9170-16EA1EA445AA}"/>
    <dgm:cxn modelId="{0BD90698-1E8E-43AE-888E-ECF43D071E55}" srcId="{6B624D9D-8F77-4773-8EC4-CE8FAA141244}" destId="{70F101A5-49F4-41F5-B3BB-87E433DA0E31}" srcOrd="1" destOrd="0" parTransId="{C45ED2B6-C6C4-411E-97C6-BEB09FDEF69D}" sibTransId="{FA673007-DE72-4F50-83B0-9C0AA6A58AD3}"/>
    <dgm:cxn modelId="{9C0F76B5-BB7C-4387-9E33-ACE3453F3CB2}" type="presOf" srcId="{AFC56E06-AF6C-4997-B4C5-CA9867AC05E2}" destId="{996E737A-314C-4DB0-B74C-674C98AE4009}" srcOrd="0" destOrd="0" presId="urn:microsoft.com/office/officeart/2005/8/layout/hierarchy3"/>
    <dgm:cxn modelId="{1BFA95D0-CC37-49AE-B522-E0A7444318E3}" type="presOf" srcId="{28414138-BEA2-4B93-99A6-3C3A8A32C1FA}" destId="{6CA72527-4C9A-4B3A-B907-6BC4CEB16A91}" srcOrd="0" destOrd="0" presId="urn:microsoft.com/office/officeart/2005/8/layout/hierarchy3"/>
    <dgm:cxn modelId="{065976F6-544B-42F0-AD95-A90B3927C338}" srcId="{6B624D9D-8F77-4773-8EC4-CE8FAA141244}" destId="{28414138-BEA2-4B93-99A6-3C3A8A32C1FA}" srcOrd="2" destOrd="0" parTransId="{F133884F-0CD9-439F-8D83-73FEE14A876F}" sibTransId="{B517B5C4-E5A4-4A90-99DC-133B7BE49811}"/>
    <dgm:cxn modelId="{09A48C20-6772-4DC7-98D2-11AC0856C6C3}" type="presParOf" srcId="{4FBBC8D6-E855-47EB-81E5-720A1C2A358B}" destId="{96531CDD-02C6-4F4F-9413-1FF8D2F974A9}" srcOrd="0" destOrd="0" presId="urn:microsoft.com/office/officeart/2005/8/layout/hierarchy3"/>
    <dgm:cxn modelId="{8A0AE9D0-96F5-4E3C-A2E4-409B70C845B0}" type="presParOf" srcId="{96531CDD-02C6-4F4F-9413-1FF8D2F974A9}" destId="{4535DA6D-86D6-417B-A78A-B826AAE3A90D}" srcOrd="0" destOrd="0" presId="urn:microsoft.com/office/officeart/2005/8/layout/hierarchy3"/>
    <dgm:cxn modelId="{4246F182-EB0E-46D2-8E79-BEBC0CED881B}" type="presParOf" srcId="{4535DA6D-86D6-417B-A78A-B826AAE3A90D}" destId="{996E737A-314C-4DB0-B74C-674C98AE4009}" srcOrd="0" destOrd="0" presId="urn:microsoft.com/office/officeart/2005/8/layout/hierarchy3"/>
    <dgm:cxn modelId="{0EDF3A78-96D0-4D1F-A299-BBE06B1176B2}" type="presParOf" srcId="{4535DA6D-86D6-417B-A78A-B826AAE3A90D}" destId="{82E2DF95-E44B-4D55-A849-E4A0EEFFEF1F}" srcOrd="1" destOrd="0" presId="urn:microsoft.com/office/officeart/2005/8/layout/hierarchy3"/>
    <dgm:cxn modelId="{08519FA6-F87C-4A19-A9E8-4F899A23A48E}" type="presParOf" srcId="{96531CDD-02C6-4F4F-9413-1FF8D2F974A9}" destId="{17CD4C83-B145-4D55-A727-E6B961D2BA77}" srcOrd="1" destOrd="0" presId="urn:microsoft.com/office/officeart/2005/8/layout/hierarchy3"/>
    <dgm:cxn modelId="{8F542246-C1D1-4A27-A4A0-FB51C1AC5535}" type="presParOf" srcId="{4FBBC8D6-E855-47EB-81E5-720A1C2A358B}" destId="{1A5D0D94-E5F6-47F1-89C6-B586173E701A}" srcOrd="1" destOrd="0" presId="urn:microsoft.com/office/officeart/2005/8/layout/hierarchy3"/>
    <dgm:cxn modelId="{08881E44-D928-4511-BB7A-06A99A0FC695}" type="presParOf" srcId="{1A5D0D94-E5F6-47F1-89C6-B586173E701A}" destId="{2CB002B7-1A5E-497A-ABC6-8643B201C6F1}" srcOrd="0" destOrd="0" presId="urn:microsoft.com/office/officeart/2005/8/layout/hierarchy3"/>
    <dgm:cxn modelId="{A899E844-3CC6-4314-94B4-6964CAD267F4}" type="presParOf" srcId="{2CB002B7-1A5E-497A-ABC6-8643B201C6F1}" destId="{D485A6F7-E32C-4883-A13A-7F9AA7B95171}" srcOrd="0" destOrd="0" presId="urn:microsoft.com/office/officeart/2005/8/layout/hierarchy3"/>
    <dgm:cxn modelId="{9F909300-97EA-4FFA-AEA5-1D566E8CC318}" type="presParOf" srcId="{2CB002B7-1A5E-497A-ABC6-8643B201C6F1}" destId="{21B30ECA-4B4E-4CA1-B397-4CEB7FA8D106}" srcOrd="1" destOrd="0" presId="urn:microsoft.com/office/officeart/2005/8/layout/hierarchy3"/>
    <dgm:cxn modelId="{5826C39C-B7B9-442E-B596-A85C8E44B7A0}" type="presParOf" srcId="{1A5D0D94-E5F6-47F1-89C6-B586173E701A}" destId="{BD226126-1511-454C-9305-0A8EC0545392}" srcOrd="1" destOrd="0" presId="urn:microsoft.com/office/officeart/2005/8/layout/hierarchy3"/>
    <dgm:cxn modelId="{E39F9477-D164-4615-B68C-CD11490CECD1}" type="presParOf" srcId="{4FBBC8D6-E855-47EB-81E5-720A1C2A358B}" destId="{8F0CB4D1-45AE-479C-8A78-3EDD72A5D8E1}" srcOrd="2" destOrd="0" presId="urn:microsoft.com/office/officeart/2005/8/layout/hierarchy3"/>
    <dgm:cxn modelId="{289CFD66-C891-495C-85C9-84C713490BF2}" type="presParOf" srcId="{8F0CB4D1-45AE-479C-8A78-3EDD72A5D8E1}" destId="{BDE5CBAF-EABB-4ED9-A321-B8898897021E}" srcOrd="0" destOrd="0" presId="urn:microsoft.com/office/officeart/2005/8/layout/hierarchy3"/>
    <dgm:cxn modelId="{AC104F70-294B-45A9-8959-6838B84EC84B}" type="presParOf" srcId="{BDE5CBAF-EABB-4ED9-A321-B8898897021E}" destId="{6CA72527-4C9A-4B3A-B907-6BC4CEB16A91}" srcOrd="0" destOrd="0" presId="urn:microsoft.com/office/officeart/2005/8/layout/hierarchy3"/>
    <dgm:cxn modelId="{8D3553FF-DC85-4733-83F0-07BBA38415F5}" type="presParOf" srcId="{BDE5CBAF-EABB-4ED9-A321-B8898897021E}" destId="{4E3FA85E-838A-48E2-9E13-6E53715CFFFB}" srcOrd="1" destOrd="0" presId="urn:microsoft.com/office/officeart/2005/8/layout/hierarchy3"/>
    <dgm:cxn modelId="{1D539A42-2E17-4FF9-A61E-0ACF6BAB9D1A}" type="presParOf" srcId="{8F0CB4D1-45AE-479C-8A78-3EDD72A5D8E1}" destId="{DDCA827F-F7ED-4AE4-AEB7-815567799F59}"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913C913-6875-4709-AA80-374DAD1750A3}"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ED6C62E-43FC-4D69-880B-04F8B3967C66}">
      <dgm:prSet/>
      <dgm:spPr/>
      <dgm:t>
        <a:bodyPr/>
        <a:lstStyle/>
        <a:p>
          <a:pPr>
            <a:lnSpc>
              <a:spcPct val="100000"/>
            </a:lnSpc>
            <a:defRPr cap="all"/>
          </a:pPr>
          <a:r>
            <a:rPr lang="en-US"/>
            <a:t>Website</a:t>
          </a:r>
        </a:p>
      </dgm:t>
    </dgm:pt>
    <dgm:pt modelId="{B59B19B9-7CAB-460A-9DC8-757F007FEB70}" type="parTrans" cxnId="{41687C33-522B-4627-BF3D-F0F508E30A6C}">
      <dgm:prSet/>
      <dgm:spPr/>
      <dgm:t>
        <a:bodyPr/>
        <a:lstStyle/>
        <a:p>
          <a:endParaRPr lang="en-US"/>
        </a:p>
      </dgm:t>
    </dgm:pt>
    <dgm:pt modelId="{3BB04542-20B0-400E-9B19-AD0241ED411F}" type="sibTrans" cxnId="{41687C33-522B-4627-BF3D-F0F508E30A6C}">
      <dgm:prSet/>
      <dgm:spPr/>
      <dgm:t>
        <a:bodyPr/>
        <a:lstStyle/>
        <a:p>
          <a:endParaRPr lang="en-US"/>
        </a:p>
      </dgm:t>
    </dgm:pt>
    <dgm:pt modelId="{4CA9FD38-8C28-481D-A3AD-7C9CCF10F8EB}">
      <dgm:prSet/>
      <dgm:spPr/>
      <dgm:t>
        <a:bodyPr/>
        <a:lstStyle/>
        <a:p>
          <a:pPr>
            <a:lnSpc>
              <a:spcPct val="100000"/>
            </a:lnSpc>
            <a:defRPr cap="all"/>
          </a:pPr>
          <a:r>
            <a:rPr lang="en-US"/>
            <a:t>Social Media Accounts</a:t>
          </a:r>
        </a:p>
      </dgm:t>
    </dgm:pt>
    <dgm:pt modelId="{4D13DC81-227D-496A-867D-8598826CF997}" type="parTrans" cxnId="{CC4713BB-B50A-43D4-A785-0E6E8F53FE62}">
      <dgm:prSet/>
      <dgm:spPr/>
      <dgm:t>
        <a:bodyPr/>
        <a:lstStyle/>
        <a:p>
          <a:endParaRPr lang="en-US"/>
        </a:p>
      </dgm:t>
    </dgm:pt>
    <dgm:pt modelId="{24EE94E1-78C2-4933-AE1B-8817865C1821}" type="sibTrans" cxnId="{CC4713BB-B50A-43D4-A785-0E6E8F53FE62}">
      <dgm:prSet/>
      <dgm:spPr/>
      <dgm:t>
        <a:bodyPr/>
        <a:lstStyle/>
        <a:p>
          <a:endParaRPr lang="en-US"/>
        </a:p>
      </dgm:t>
    </dgm:pt>
    <dgm:pt modelId="{BBE8E4DA-C5E0-4265-B4BC-A1DE50475E01}">
      <dgm:prSet/>
      <dgm:spPr/>
      <dgm:t>
        <a:bodyPr/>
        <a:lstStyle/>
        <a:p>
          <a:pPr>
            <a:lnSpc>
              <a:spcPct val="100000"/>
            </a:lnSpc>
            <a:defRPr cap="all"/>
          </a:pPr>
          <a:r>
            <a:rPr lang="en-US"/>
            <a:t>Online Search Image</a:t>
          </a:r>
        </a:p>
      </dgm:t>
    </dgm:pt>
    <dgm:pt modelId="{42850A49-8EFF-4232-AF07-AD6EDDB37F54}" type="parTrans" cxnId="{FA2C8C9C-B2B7-4436-943F-FD2498B27719}">
      <dgm:prSet/>
      <dgm:spPr/>
      <dgm:t>
        <a:bodyPr/>
        <a:lstStyle/>
        <a:p>
          <a:endParaRPr lang="en-US"/>
        </a:p>
      </dgm:t>
    </dgm:pt>
    <dgm:pt modelId="{7F147CFB-7E17-41D0-AB96-29EE9A7F4B92}" type="sibTrans" cxnId="{FA2C8C9C-B2B7-4436-943F-FD2498B27719}">
      <dgm:prSet/>
      <dgm:spPr/>
      <dgm:t>
        <a:bodyPr/>
        <a:lstStyle/>
        <a:p>
          <a:endParaRPr lang="en-US"/>
        </a:p>
      </dgm:t>
    </dgm:pt>
    <dgm:pt modelId="{41C06EA9-EDAD-497B-992D-213BF4BE6092}" type="pres">
      <dgm:prSet presAssocID="{E913C913-6875-4709-AA80-374DAD1750A3}" presName="root" presStyleCnt="0">
        <dgm:presLayoutVars>
          <dgm:dir/>
          <dgm:resizeHandles val="exact"/>
        </dgm:presLayoutVars>
      </dgm:prSet>
      <dgm:spPr/>
    </dgm:pt>
    <dgm:pt modelId="{4ECB599A-335D-4DDC-8339-820C4EDD2895}" type="pres">
      <dgm:prSet presAssocID="{DED6C62E-43FC-4D69-880B-04F8B3967C66}" presName="compNode" presStyleCnt="0"/>
      <dgm:spPr/>
    </dgm:pt>
    <dgm:pt modelId="{6B66BEB4-9984-4571-8C91-1B81E5365B29}" type="pres">
      <dgm:prSet presAssocID="{DED6C62E-43FC-4D69-880B-04F8B3967C66}" presName="iconBgRect" presStyleLbl="bgShp" presStyleIdx="0" presStyleCnt="3"/>
      <dgm:spPr>
        <a:prstGeom prst="round2DiagRect">
          <a:avLst>
            <a:gd name="adj1" fmla="val 29727"/>
            <a:gd name="adj2" fmla="val 0"/>
          </a:avLst>
        </a:prstGeom>
      </dgm:spPr>
    </dgm:pt>
    <dgm:pt modelId="{B0BCE979-7D28-43B9-B147-8E3893B84F47}" type="pres">
      <dgm:prSet presAssocID="{DED6C62E-43FC-4D69-880B-04F8B3967C6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Internet"/>
        </a:ext>
      </dgm:extLst>
    </dgm:pt>
    <dgm:pt modelId="{D91925AD-DC6C-475E-9C35-5155611A7BAF}" type="pres">
      <dgm:prSet presAssocID="{DED6C62E-43FC-4D69-880B-04F8B3967C66}" presName="spaceRect" presStyleCnt="0"/>
      <dgm:spPr/>
    </dgm:pt>
    <dgm:pt modelId="{0143929A-61BF-4F8B-8882-58B0BF314F77}" type="pres">
      <dgm:prSet presAssocID="{DED6C62E-43FC-4D69-880B-04F8B3967C66}" presName="textRect" presStyleLbl="revTx" presStyleIdx="0" presStyleCnt="3">
        <dgm:presLayoutVars>
          <dgm:chMax val="1"/>
          <dgm:chPref val="1"/>
        </dgm:presLayoutVars>
      </dgm:prSet>
      <dgm:spPr/>
    </dgm:pt>
    <dgm:pt modelId="{6168D600-86E7-4D7E-83A3-69849ADE92DA}" type="pres">
      <dgm:prSet presAssocID="{3BB04542-20B0-400E-9B19-AD0241ED411F}" presName="sibTrans" presStyleCnt="0"/>
      <dgm:spPr/>
    </dgm:pt>
    <dgm:pt modelId="{3E7468CC-FFCB-4D9E-B98C-2914050A41C2}" type="pres">
      <dgm:prSet presAssocID="{4CA9FD38-8C28-481D-A3AD-7C9CCF10F8EB}" presName="compNode" presStyleCnt="0"/>
      <dgm:spPr/>
    </dgm:pt>
    <dgm:pt modelId="{CFB9BD11-46E2-49C0-8FB4-57BBE0C000D9}" type="pres">
      <dgm:prSet presAssocID="{4CA9FD38-8C28-481D-A3AD-7C9CCF10F8EB}" presName="iconBgRect" presStyleLbl="bgShp" presStyleIdx="1" presStyleCnt="3"/>
      <dgm:spPr>
        <a:prstGeom prst="round2DiagRect">
          <a:avLst>
            <a:gd name="adj1" fmla="val 29727"/>
            <a:gd name="adj2" fmla="val 0"/>
          </a:avLst>
        </a:prstGeom>
      </dgm:spPr>
    </dgm:pt>
    <dgm:pt modelId="{A820BD6B-DCE3-4ACB-9E40-A98A570CA687}" type="pres">
      <dgm:prSet presAssocID="{4CA9FD38-8C28-481D-A3AD-7C9CCF10F8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4CEB3797-4CEB-4F66-BBCD-6F080189EFE0}" type="pres">
      <dgm:prSet presAssocID="{4CA9FD38-8C28-481D-A3AD-7C9CCF10F8EB}" presName="spaceRect" presStyleCnt="0"/>
      <dgm:spPr/>
    </dgm:pt>
    <dgm:pt modelId="{2470ED0A-F965-44AA-8CA8-EECD3382C14E}" type="pres">
      <dgm:prSet presAssocID="{4CA9FD38-8C28-481D-A3AD-7C9CCF10F8EB}" presName="textRect" presStyleLbl="revTx" presStyleIdx="1" presStyleCnt="3">
        <dgm:presLayoutVars>
          <dgm:chMax val="1"/>
          <dgm:chPref val="1"/>
        </dgm:presLayoutVars>
      </dgm:prSet>
      <dgm:spPr/>
    </dgm:pt>
    <dgm:pt modelId="{D8FEDBBD-136F-4668-B9AE-9D9333ACF6FE}" type="pres">
      <dgm:prSet presAssocID="{24EE94E1-78C2-4933-AE1B-8817865C1821}" presName="sibTrans" presStyleCnt="0"/>
      <dgm:spPr/>
    </dgm:pt>
    <dgm:pt modelId="{095904D5-9196-4A60-8E34-7D801C756B5B}" type="pres">
      <dgm:prSet presAssocID="{BBE8E4DA-C5E0-4265-B4BC-A1DE50475E01}" presName="compNode" presStyleCnt="0"/>
      <dgm:spPr/>
    </dgm:pt>
    <dgm:pt modelId="{C5E0EE43-63FC-43D4-83A0-A73085F276DE}" type="pres">
      <dgm:prSet presAssocID="{BBE8E4DA-C5E0-4265-B4BC-A1DE50475E01}" presName="iconBgRect" presStyleLbl="bgShp" presStyleIdx="2" presStyleCnt="3"/>
      <dgm:spPr>
        <a:prstGeom prst="round2DiagRect">
          <a:avLst>
            <a:gd name="adj1" fmla="val 29727"/>
            <a:gd name="adj2" fmla="val 0"/>
          </a:avLst>
        </a:prstGeom>
      </dgm:spPr>
    </dgm:pt>
    <dgm:pt modelId="{DEAA921C-7D63-4213-99D3-0DAAC4405012}" type="pres">
      <dgm:prSet presAssocID="{BBE8E4DA-C5E0-4265-B4BC-A1DE50475E0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AC831DF5-E82D-4CAB-8F7D-1F879FC24DA5}" type="pres">
      <dgm:prSet presAssocID="{BBE8E4DA-C5E0-4265-B4BC-A1DE50475E01}" presName="spaceRect" presStyleCnt="0"/>
      <dgm:spPr/>
    </dgm:pt>
    <dgm:pt modelId="{93DE049D-6623-4029-9A35-4927CD28120B}" type="pres">
      <dgm:prSet presAssocID="{BBE8E4DA-C5E0-4265-B4BC-A1DE50475E01}" presName="textRect" presStyleLbl="revTx" presStyleIdx="2" presStyleCnt="3">
        <dgm:presLayoutVars>
          <dgm:chMax val="1"/>
          <dgm:chPref val="1"/>
        </dgm:presLayoutVars>
      </dgm:prSet>
      <dgm:spPr/>
    </dgm:pt>
  </dgm:ptLst>
  <dgm:cxnLst>
    <dgm:cxn modelId="{41687C33-522B-4627-BF3D-F0F508E30A6C}" srcId="{E913C913-6875-4709-AA80-374DAD1750A3}" destId="{DED6C62E-43FC-4D69-880B-04F8B3967C66}" srcOrd="0" destOrd="0" parTransId="{B59B19B9-7CAB-460A-9DC8-757F007FEB70}" sibTransId="{3BB04542-20B0-400E-9B19-AD0241ED411F}"/>
    <dgm:cxn modelId="{73C8EB44-2C1D-4AB3-B04E-35FFAD1243D3}" type="presOf" srcId="{4CA9FD38-8C28-481D-A3AD-7C9CCF10F8EB}" destId="{2470ED0A-F965-44AA-8CA8-EECD3382C14E}" srcOrd="0" destOrd="0" presId="urn:microsoft.com/office/officeart/2018/5/layout/IconLeafLabelList"/>
    <dgm:cxn modelId="{E5E9B67D-B697-4605-98E0-86A4F5244D3F}" type="presOf" srcId="{E913C913-6875-4709-AA80-374DAD1750A3}" destId="{41C06EA9-EDAD-497B-992D-213BF4BE6092}" srcOrd="0" destOrd="0" presId="urn:microsoft.com/office/officeart/2018/5/layout/IconLeafLabelList"/>
    <dgm:cxn modelId="{C9B81389-C5CB-4A57-98E4-EC1AB945EC6F}" type="presOf" srcId="{DED6C62E-43FC-4D69-880B-04F8B3967C66}" destId="{0143929A-61BF-4F8B-8882-58B0BF314F77}" srcOrd="0" destOrd="0" presId="urn:microsoft.com/office/officeart/2018/5/layout/IconLeafLabelList"/>
    <dgm:cxn modelId="{FA2C8C9C-B2B7-4436-943F-FD2498B27719}" srcId="{E913C913-6875-4709-AA80-374DAD1750A3}" destId="{BBE8E4DA-C5E0-4265-B4BC-A1DE50475E01}" srcOrd="2" destOrd="0" parTransId="{42850A49-8EFF-4232-AF07-AD6EDDB37F54}" sibTransId="{7F147CFB-7E17-41D0-AB96-29EE9A7F4B92}"/>
    <dgm:cxn modelId="{CC4713BB-B50A-43D4-A785-0E6E8F53FE62}" srcId="{E913C913-6875-4709-AA80-374DAD1750A3}" destId="{4CA9FD38-8C28-481D-A3AD-7C9CCF10F8EB}" srcOrd="1" destOrd="0" parTransId="{4D13DC81-227D-496A-867D-8598826CF997}" sibTransId="{24EE94E1-78C2-4933-AE1B-8817865C1821}"/>
    <dgm:cxn modelId="{73914AE8-7109-4DF1-A684-EF455D79221F}" type="presOf" srcId="{BBE8E4DA-C5E0-4265-B4BC-A1DE50475E01}" destId="{93DE049D-6623-4029-9A35-4927CD28120B}" srcOrd="0" destOrd="0" presId="urn:microsoft.com/office/officeart/2018/5/layout/IconLeafLabelList"/>
    <dgm:cxn modelId="{41C043D0-2DE9-41CA-9156-D454EF0A98A1}" type="presParOf" srcId="{41C06EA9-EDAD-497B-992D-213BF4BE6092}" destId="{4ECB599A-335D-4DDC-8339-820C4EDD2895}" srcOrd="0" destOrd="0" presId="urn:microsoft.com/office/officeart/2018/5/layout/IconLeafLabelList"/>
    <dgm:cxn modelId="{030BADE8-3E00-46AA-AB60-A09B79BA69B7}" type="presParOf" srcId="{4ECB599A-335D-4DDC-8339-820C4EDD2895}" destId="{6B66BEB4-9984-4571-8C91-1B81E5365B29}" srcOrd="0" destOrd="0" presId="urn:microsoft.com/office/officeart/2018/5/layout/IconLeafLabelList"/>
    <dgm:cxn modelId="{A14DE6F9-E778-4118-AAD4-902FFF170549}" type="presParOf" srcId="{4ECB599A-335D-4DDC-8339-820C4EDD2895}" destId="{B0BCE979-7D28-43B9-B147-8E3893B84F47}" srcOrd="1" destOrd="0" presId="urn:microsoft.com/office/officeart/2018/5/layout/IconLeafLabelList"/>
    <dgm:cxn modelId="{CC7AACEA-AB2B-4CE6-A013-3C69E206C476}" type="presParOf" srcId="{4ECB599A-335D-4DDC-8339-820C4EDD2895}" destId="{D91925AD-DC6C-475E-9C35-5155611A7BAF}" srcOrd="2" destOrd="0" presId="urn:microsoft.com/office/officeart/2018/5/layout/IconLeafLabelList"/>
    <dgm:cxn modelId="{6C1F378B-FA0B-4E69-9BBB-76111BAD7751}" type="presParOf" srcId="{4ECB599A-335D-4DDC-8339-820C4EDD2895}" destId="{0143929A-61BF-4F8B-8882-58B0BF314F77}" srcOrd="3" destOrd="0" presId="urn:microsoft.com/office/officeart/2018/5/layout/IconLeafLabelList"/>
    <dgm:cxn modelId="{4B15F091-5498-4B6E-9050-3FF2C645A6EE}" type="presParOf" srcId="{41C06EA9-EDAD-497B-992D-213BF4BE6092}" destId="{6168D600-86E7-4D7E-83A3-69849ADE92DA}" srcOrd="1" destOrd="0" presId="urn:microsoft.com/office/officeart/2018/5/layout/IconLeafLabelList"/>
    <dgm:cxn modelId="{17BB6E81-23E0-43DA-9026-7E76722B245A}" type="presParOf" srcId="{41C06EA9-EDAD-497B-992D-213BF4BE6092}" destId="{3E7468CC-FFCB-4D9E-B98C-2914050A41C2}" srcOrd="2" destOrd="0" presId="urn:microsoft.com/office/officeart/2018/5/layout/IconLeafLabelList"/>
    <dgm:cxn modelId="{0514AFAE-4526-45C8-BAE0-545ADD8A786C}" type="presParOf" srcId="{3E7468CC-FFCB-4D9E-B98C-2914050A41C2}" destId="{CFB9BD11-46E2-49C0-8FB4-57BBE0C000D9}" srcOrd="0" destOrd="0" presId="urn:microsoft.com/office/officeart/2018/5/layout/IconLeafLabelList"/>
    <dgm:cxn modelId="{C308E61F-1A5B-4E43-ADE9-93AAAE8E7C00}" type="presParOf" srcId="{3E7468CC-FFCB-4D9E-B98C-2914050A41C2}" destId="{A820BD6B-DCE3-4ACB-9E40-A98A570CA687}" srcOrd="1" destOrd="0" presId="urn:microsoft.com/office/officeart/2018/5/layout/IconLeafLabelList"/>
    <dgm:cxn modelId="{A3C4D5FD-80E2-4001-96B2-1C2CFE91D844}" type="presParOf" srcId="{3E7468CC-FFCB-4D9E-B98C-2914050A41C2}" destId="{4CEB3797-4CEB-4F66-BBCD-6F080189EFE0}" srcOrd="2" destOrd="0" presId="urn:microsoft.com/office/officeart/2018/5/layout/IconLeafLabelList"/>
    <dgm:cxn modelId="{9AA521B3-689C-46F4-9338-466E026F227B}" type="presParOf" srcId="{3E7468CC-FFCB-4D9E-B98C-2914050A41C2}" destId="{2470ED0A-F965-44AA-8CA8-EECD3382C14E}" srcOrd="3" destOrd="0" presId="urn:microsoft.com/office/officeart/2018/5/layout/IconLeafLabelList"/>
    <dgm:cxn modelId="{8FC60AD9-A6E7-4B9D-9306-863C573E39CD}" type="presParOf" srcId="{41C06EA9-EDAD-497B-992D-213BF4BE6092}" destId="{D8FEDBBD-136F-4668-B9AE-9D9333ACF6FE}" srcOrd="3" destOrd="0" presId="urn:microsoft.com/office/officeart/2018/5/layout/IconLeafLabelList"/>
    <dgm:cxn modelId="{EE0A7CA8-435F-4BE0-9AE7-2160601A4524}" type="presParOf" srcId="{41C06EA9-EDAD-497B-992D-213BF4BE6092}" destId="{095904D5-9196-4A60-8E34-7D801C756B5B}" srcOrd="4" destOrd="0" presId="urn:microsoft.com/office/officeart/2018/5/layout/IconLeafLabelList"/>
    <dgm:cxn modelId="{393D52B4-1554-4658-BB39-BE9BBE25F319}" type="presParOf" srcId="{095904D5-9196-4A60-8E34-7D801C756B5B}" destId="{C5E0EE43-63FC-43D4-83A0-A73085F276DE}" srcOrd="0" destOrd="0" presId="urn:microsoft.com/office/officeart/2018/5/layout/IconLeafLabelList"/>
    <dgm:cxn modelId="{F3CD93F8-5459-45E0-B721-DE1743512ABE}" type="presParOf" srcId="{095904D5-9196-4A60-8E34-7D801C756B5B}" destId="{DEAA921C-7D63-4213-99D3-0DAAC4405012}" srcOrd="1" destOrd="0" presId="urn:microsoft.com/office/officeart/2018/5/layout/IconLeafLabelList"/>
    <dgm:cxn modelId="{827D5A54-EDC5-4DEE-AE58-DCBA641CD18E}" type="presParOf" srcId="{095904D5-9196-4A60-8E34-7D801C756B5B}" destId="{AC831DF5-E82D-4CAB-8F7D-1F879FC24DA5}" srcOrd="2" destOrd="0" presId="urn:microsoft.com/office/officeart/2018/5/layout/IconLeafLabelList"/>
    <dgm:cxn modelId="{4C5A39A3-2553-4258-9EC3-BD95A724D21B}" type="presParOf" srcId="{095904D5-9196-4A60-8E34-7D801C756B5B}" destId="{93DE049D-6623-4029-9A35-4927CD28120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34F7047-A96A-4BAA-A6B2-ABA69ABEFAA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A51A39F-F1FB-4D61-A3F2-D299947974BF}">
      <dgm:prSet/>
      <dgm:spPr/>
      <dgm:t>
        <a:bodyPr/>
        <a:lstStyle/>
        <a:p>
          <a:r>
            <a:rPr lang="en-US"/>
            <a:t>Maintaining a simple &amp; smooth site is important to give off a great first impression and credibility</a:t>
          </a:r>
        </a:p>
      </dgm:t>
    </dgm:pt>
    <dgm:pt modelId="{B19076BC-252A-40C2-BA20-71EF4F0D7F3E}" type="parTrans" cxnId="{930436D5-F003-4FA3-971C-3AB0A5A78247}">
      <dgm:prSet/>
      <dgm:spPr/>
      <dgm:t>
        <a:bodyPr/>
        <a:lstStyle/>
        <a:p>
          <a:endParaRPr lang="en-US"/>
        </a:p>
      </dgm:t>
    </dgm:pt>
    <dgm:pt modelId="{99FD3DE2-7ACB-4157-86A9-111B0CD39EA0}" type="sibTrans" cxnId="{930436D5-F003-4FA3-971C-3AB0A5A78247}">
      <dgm:prSet/>
      <dgm:spPr/>
      <dgm:t>
        <a:bodyPr/>
        <a:lstStyle/>
        <a:p>
          <a:endParaRPr lang="en-US"/>
        </a:p>
      </dgm:t>
    </dgm:pt>
    <dgm:pt modelId="{66CF3138-765B-41F9-A89F-86116ABABA99}">
      <dgm:prSet/>
      <dgm:spPr/>
      <dgm:t>
        <a:bodyPr/>
        <a:lstStyle/>
        <a:p>
          <a:r>
            <a:rPr lang="en-US"/>
            <a:t>Google Analytics has shown that the average bounce rate from a business’s landing page is 70% - 90% (Clicking away after entering the website)</a:t>
          </a:r>
        </a:p>
      </dgm:t>
    </dgm:pt>
    <dgm:pt modelId="{01EF1724-3C98-4112-A88F-B04B4249C099}" type="parTrans" cxnId="{BF48A02A-92B6-44F5-A127-CD7F7E1CA60C}">
      <dgm:prSet/>
      <dgm:spPr/>
      <dgm:t>
        <a:bodyPr/>
        <a:lstStyle/>
        <a:p>
          <a:endParaRPr lang="en-US"/>
        </a:p>
      </dgm:t>
    </dgm:pt>
    <dgm:pt modelId="{3AAE1D1B-5274-42CB-97DF-A9ECA1A21510}" type="sibTrans" cxnId="{BF48A02A-92B6-44F5-A127-CD7F7E1CA60C}">
      <dgm:prSet/>
      <dgm:spPr/>
      <dgm:t>
        <a:bodyPr/>
        <a:lstStyle/>
        <a:p>
          <a:endParaRPr lang="en-US"/>
        </a:p>
      </dgm:t>
    </dgm:pt>
    <dgm:pt modelId="{93FD4056-1410-4631-BC17-2C4E4CB2EFB6}">
      <dgm:prSet/>
      <dgm:spPr/>
      <dgm:t>
        <a:bodyPr/>
        <a:lstStyle/>
        <a:p>
          <a:r>
            <a:rPr lang="en-US"/>
            <a:t>However, the average grocery store website only has a bounce rate of 40% - 50%</a:t>
          </a:r>
        </a:p>
      </dgm:t>
    </dgm:pt>
    <dgm:pt modelId="{68CEC82A-2FEA-4C27-BE59-9318B2C65370}" type="parTrans" cxnId="{E615FCBF-6C52-4094-B5AB-8549C498E3F4}">
      <dgm:prSet/>
      <dgm:spPr/>
      <dgm:t>
        <a:bodyPr/>
        <a:lstStyle/>
        <a:p>
          <a:endParaRPr lang="en-US"/>
        </a:p>
      </dgm:t>
    </dgm:pt>
    <dgm:pt modelId="{3F4EF83A-018C-431B-A089-A85197ACAD12}" type="sibTrans" cxnId="{E615FCBF-6C52-4094-B5AB-8549C498E3F4}">
      <dgm:prSet/>
      <dgm:spPr/>
      <dgm:t>
        <a:bodyPr/>
        <a:lstStyle/>
        <a:p>
          <a:endParaRPr lang="en-US"/>
        </a:p>
      </dgm:t>
    </dgm:pt>
    <dgm:pt modelId="{BF0B2B10-F733-46D4-8F79-76035107C4BC}">
      <dgm:prSet/>
      <dgm:spPr/>
      <dgm:t>
        <a:bodyPr/>
        <a:lstStyle/>
        <a:p>
          <a:r>
            <a:rPr lang="en-US"/>
            <a:t>Important Must-Haves Easily Accessible:</a:t>
          </a:r>
        </a:p>
      </dgm:t>
    </dgm:pt>
    <dgm:pt modelId="{49222BB1-8606-42C8-8150-F72FDE37192C}" type="parTrans" cxnId="{D9817F29-6826-47DB-9971-D0ADFC2B1241}">
      <dgm:prSet/>
      <dgm:spPr/>
      <dgm:t>
        <a:bodyPr/>
        <a:lstStyle/>
        <a:p>
          <a:endParaRPr lang="en-US"/>
        </a:p>
      </dgm:t>
    </dgm:pt>
    <dgm:pt modelId="{EE232A03-D91E-4062-B236-31A3172A52CC}" type="sibTrans" cxnId="{D9817F29-6826-47DB-9971-D0ADFC2B1241}">
      <dgm:prSet/>
      <dgm:spPr/>
      <dgm:t>
        <a:bodyPr/>
        <a:lstStyle/>
        <a:p>
          <a:endParaRPr lang="en-US"/>
        </a:p>
      </dgm:t>
    </dgm:pt>
    <dgm:pt modelId="{A50CD6D6-A7C0-49D8-B342-1EE370213BD7}">
      <dgm:prSet/>
      <dgm:spPr/>
      <dgm:t>
        <a:bodyPr/>
        <a:lstStyle/>
        <a:p>
          <a:r>
            <a:rPr lang="en-US"/>
            <a:t>Store Hours &amp; Holiday Hours</a:t>
          </a:r>
        </a:p>
      </dgm:t>
    </dgm:pt>
    <dgm:pt modelId="{1800AFAF-5712-4B64-B9DF-DCBED2C65314}" type="parTrans" cxnId="{BDDB04C6-155D-4D41-B644-A99A56157D4C}">
      <dgm:prSet/>
      <dgm:spPr/>
      <dgm:t>
        <a:bodyPr/>
        <a:lstStyle/>
        <a:p>
          <a:endParaRPr lang="en-US"/>
        </a:p>
      </dgm:t>
    </dgm:pt>
    <dgm:pt modelId="{3FCBD23E-6993-4BD0-B06D-37E9F2B16519}" type="sibTrans" cxnId="{BDDB04C6-155D-4D41-B644-A99A56157D4C}">
      <dgm:prSet/>
      <dgm:spPr/>
      <dgm:t>
        <a:bodyPr/>
        <a:lstStyle/>
        <a:p>
          <a:endParaRPr lang="en-US"/>
        </a:p>
      </dgm:t>
    </dgm:pt>
    <dgm:pt modelId="{A9E19B4C-A5A8-49A8-B566-B9EC61529338}">
      <dgm:prSet/>
      <dgm:spPr/>
      <dgm:t>
        <a:bodyPr/>
        <a:lstStyle/>
        <a:p>
          <a:r>
            <a:rPr lang="en-US"/>
            <a:t>Any Business Changes or Upcoming Events</a:t>
          </a:r>
        </a:p>
      </dgm:t>
    </dgm:pt>
    <dgm:pt modelId="{8601EEC6-C4AB-4C48-9822-31C62744348C}" type="parTrans" cxnId="{582AEF11-4E48-41A9-8345-C781168EBF86}">
      <dgm:prSet/>
      <dgm:spPr/>
      <dgm:t>
        <a:bodyPr/>
        <a:lstStyle/>
        <a:p>
          <a:endParaRPr lang="en-US"/>
        </a:p>
      </dgm:t>
    </dgm:pt>
    <dgm:pt modelId="{F324B405-1E50-40A0-BE73-F96B0322E0EC}" type="sibTrans" cxnId="{582AEF11-4E48-41A9-8345-C781168EBF86}">
      <dgm:prSet/>
      <dgm:spPr/>
      <dgm:t>
        <a:bodyPr/>
        <a:lstStyle/>
        <a:p>
          <a:endParaRPr lang="en-US"/>
        </a:p>
      </dgm:t>
    </dgm:pt>
    <dgm:pt modelId="{3395C46B-81A8-43AF-9476-D20741496C94}">
      <dgm:prSet/>
      <dgm:spPr/>
      <dgm:t>
        <a:bodyPr/>
        <a:lstStyle/>
        <a:p>
          <a:r>
            <a:rPr lang="en-US"/>
            <a:t>Feedback Mechanism</a:t>
          </a:r>
        </a:p>
      </dgm:t>
    </dgm:pt>
    <dgm:pt modelId="{9EF55804-41F8-4205-BA7C-1C741F212718}" type="parTrans" cxnId="{0FB3F46E-D1CF-4BEB-B540-C606881DDD5F}">
      <dgm:prSet/>
      <dgm:spPr/>
      <dgm:t>
        <a:bodyPr/>
        <a:lstStyle/>
        <a:p>
          <a:endParaRPr lang="en-US"/>
        </a:p>
      </dgm:t>
    </dgm:pt>
    <dgm:pt modelId="{31E9EA6D-D0BF-4104-9705-735CE9009BEE}" type="sibTrans" cxnId="{0FB3F46E-D1CF-4BEB-B540-C606881DDD5F}">
      <dgm:prSet/>
      <dgm:spPr/>
      <dgm:t>
        <a:bodyPr/>
        <a:lstStyle/>
        <a:p>
          <a:endParaRPr lang="en-US"/>
        </a:p>
      </dgm:t>
    </dgm:pt>
    <dgm:pt modelId="{4690987B-5F2F-444A-A28F-24C0E5DEB45D}" type="pres">
      <dgm:prSet presAssocID="{034F7047-A96A-4BAA-A6B2-ABA69ABEFAAF}" presName="root" presStyleCnt="0">
        <dgm:presLayoutVars>
          <dgm:dir/>
          <dgm:resizeHandles val="exact"/>
        </dgm:presLayoutVars>
      </dgm:prSet>
      <dgm:spPr/>
    </dgm:pt>
    <dgm:pt modelId="{84BE4760-5F91-436C-89CC-F15C1CFDB317}" type="pres">
      <dgm:prSet presAssocID="{DA51A39F-F1FB-4D61-A3F2-D299947974BF}" presName="compNode" presStyleCnt="0"/>
      <dgm:spPr/>
    </dgm:pt>
    <dgm:pt modelId="{3012157C-8EEA-4AAE-B6F5-9BD7DC05A47D}" type="pres">
      <dgm:prSet presAssocID="{DA51A39F-F1FB-4D61-A3F2-D299947974BF}" presName="bgRect" presStyleLbl="bgShp" presStyleIdx="0" presStyleCnt="3"/>
      <dgm:spPr/>
    </dgm:pt>
    <dgm:pt modelId="{E6F20679-038A-40F2-8AC4-ABC451188CA4}" type="pres">
      <dgm:prSet presAssocID="{DA51A39F-F1FB-4D61-A3F2-D299947974B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humbs Up Sign"/>
        </a:ext>
      </dgm:extLst>
    </dgm:pt>
    <dgm:pt modelId="{068F8FCB-B231-4D26-AC25-279FC27C35F7}" type="pres">
      <dgm:prSet presAssocID="{DA51A39F-F1FB-4D61-A3F2-D299947974BF}" presName="spaceRect" presStyleCnt="0"/>
      <dgm:spPr/>
    </dgm:pt>
    <dgm:pt modelId="{7B7CD4DD-5041-4260-889A-B6B6D80DCE3A}" type="pres">
      <dgm:prSet presAssocID="{DA51A39F-F1FB-4D61-A3F2-D299947974BF}" presName="parTx" presStyleLbl="revTx" presStyleIdx="0" presStyleCnt="5">
        <dgm:presLayoutVars>
          <dgm:chMax val="0"/>
          <dgm:chPref val="0"/>
        </dgm:presLayoutVars>
      </dgm:prSet>
      <dgm:spPr/>
    </dgm:pt>
    <dgm:pt modelId="{2FC85117-D8A2-4E62-BEC1-9731C6C21C96}" type="pres">
      <dgm:prSet presAssocID="{99FD3DE2-7ACB-4157-86A9-111B0CD39EA0}" presName="sibTrans" presStyleCnt="0"/>
      <dgm:spPr/>
    </dgm:pt>
    <dgm:pt modelId="{59841AA9-73EB-4CD7-80A2-5FEFC56E22C9}" type="pres">
      <dgm:prSet presAssocID="{66CF3138-765B-41F9-A89F-86116ABABA99}" presName="compNode" presStyleCnt="0"/>
      <dgm:spPr/>
    </dgm:pt>
    <dgm:pt modelId="{B248DD9E-D507-4F2C-9166-05243F522085}" type="pres">
      <dgm:prSet presAssocID="{66CF3138-765B-41F9-A89F-86116ABABA99}" presName="bgRect" presStyleLbl="bgShp" presStyleIdx="1" presStyleCnt="3"/>
      <dgm:spPr/>
    </dgm:pt>
    <dgm:pt modelId="{B280FD21-F258-4085-B77D-F57BE91B5F96}" type="pres">
      <dgm:prSet presAssocID="{66CF3138-765B-41F9-A89F-86116ABABA9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e"/>
        </a:ext>
      </dgm:extLst>
    </dgm:pt>
    <dgm:pt modelId="{4C11557F-5E6F-47A5-B707-E93C4ADC88A6}" type="pres">
      <dgm:prSet presAssocID="{66CF3138-765B-41F9-A89F-86116ABABA99}" presName="spaceRect" presStyleCnt="0"/>
      <dgm:spPr/>
    </dgm:pt>
    <dgm:pt modelId="{C9E400EB-BBAE-49F8-9904-C8D2AA4904F3}" type="pres">
      <dgm:prSet presAssocID="{66CF3138-765B-41F9-A89F-86116ABABA99}" presName="parTx" presStyleLbl="revTx" presStyleIdx="1" presStyleCnt="5">
        <dgm:presLayoutVars>
          <dgm:chMax val="0"/>
          <dgm:chPref val="0"/>
        </dgm:presLayoutVars>
      </dgm:prSet>
      <dgm:spPr/>
    </dgm:pt>
    <dgm:pt modelId="{E2C1EF19-0660-4517-8901-6402B376C493}" type="pres">
      <dgm:prSet presAssocID="{66CF3138-765B-41F9-A89F-86116ABABA99}" presName="desTx" presStyleLbl="revTx" presStyleIdx="2" presStyleCnt="5">
        <dgm:presLayoutVars/>
      </dgm:prSet>
      <dgm:spPr/>
    </dgm:pt>
    <dgm:pt modelId="{1CCD545E-7414-4648-AA2D-A524A60ED14A}" type="pres">
      <dgm:prSet presAssocID="{3AAE1D1B-5274-42CB-97DF-A9ECA1A21510}" presName="sibTrans" presStyleCnt="0"/>
      <dgm:spPr/>
    </dgm:pt>
    <dgm:pt modelId="{B678FB97-2C87-4DBA-85CF-9FC5F37A7515}" type="pres">
      <dgm:prSet presAssocID="{BF0B2B10-F733-46D4-8F79-76035107C4BC}" presName="compNode" presStyleCnt="0"/>
      <dgm:spPr/>
    </dgm:pt>
    <dgm:pt modelId="{0C8A2AD9-5D16-46EF-9597-F1569D5DB380}" type="pres">
      <dgm:prSet presAssocID="{BF0B2B10-F733-46D4-8F79-76035107C4BC}" presName="bgRect" presStyleLbl="bgShp" presStyleIdx="2" presStyleCnt="3"/>
      <dgm:spPr/>
    </dgm:pt>
    <dgm:pt modelId="{3AE34659-1871-4006-80B4-F7FA168FB78C}" type="pres">
      <dgm:prSet presAssocID="{BF0B2B10-F733-46D4-8F79-76035107C4B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fetti Ball"/>
        </a:ext>
      </dgm:extLst>
    </dgm:pt>
    <dgm:pt modelId="{1B4872D4-E7B4-4C10-9D89-E25B4627BE87}" type="pres">
      <dgm:prSet presAssocID="{BF0B2B10-F733-46D4-8F79-76035107C4BC}" presName="spaceRect" presStyleCnt="0"/>
      <dgm:spPr/>
    </dgm:pt>
    <dgm:pt modelId="{A19EA74D-21BB-417B-84F3-072AB6FC7984}" type="pres">
      <dgm:prSet presAssocID="{BF0B2B10-F733-46D4-8F79-76035107C4BC}" presName="parTx" presStyleLbl="revTx" presStyleIdx="3" presStyleCnt="5">
        <dgm:presLayoutVars>
          <dgm:chMax val="0"/>
          <dgm:chPref val="0"/>
        </dgm:presLayoutVars>
      </dgm:prSet>
      <dgm:spPr/>
    </dgm:pt>
    <dgm:pt modelId="{07785488-3F97-49C8-8BA7-82A863AF8965}" type="pres">
      <dgm:prSet presAssocID="{BF0B2B10-F733-46D4-8F79-76035107C4BC}" presName="desTx" presStyleLbl="revTx" presStyleIdx="4" presStyleCnt="5">
        <dgm:presLayoutVars/>
      </dgm:prSet>
      <dgm:spPr/>
    </dgm:pt>
  </dgm:ptLst>
  <dgm:cxnLst>
    <dgm:cxn modelId="{582AEF11-4E48-41A9-8345-C781168EBF86}" srcId="{BF0B2B10-F733-46D4-8F79-76035107C4BC}" destId="{A9E19B4C-A5A8-49A8-B566-B9EC61529338}" srcOrd="1" destOrd="0" parTransId="{8601EEC6-C4AB-4C48-9822-31C62744348C}" sibTransId="{F324B405-1E50-40A0-BE73-F96B0322E0EC}"/>
    <dgm:cxn modelId="{D9817F29-6826-47DB-9971-D0ADFC2B1241}" srcId="{034F7047-A96A-4BAA-A6B2-ABA69ABEFAAF}" destId="{BF0B2B10-F733-46D4-8F79-76035107C4BC}" srcOrd="2" destOrd="0" parTransId="{49222BB1-8606-42C8-8150-F72FDE37192C}" sibTransId="{EE232A03-D91E-4062-B236-31A3172A52CC}"/>
    <dgm:cxn modelId="{BF48A02A-92B6-44F5-A127-CD7F7E1CA60C}" srcId="{034F7047-A96A-4BAA-A6B2-ABA69ABEFAAF}" destId="{66CF3138-765B-41F9-A89F-86116ABABA99}" srcOrd="1" destOrd="0" parTransId="{01EF1724-3C98-4112-A88F-B04B4249C099}" sibTransId="{3AAE1D1B-5274-42CB-97DF-A9ECA1A21510}"/>
    <dgm:cxn modelId="{F2656F2C-A51B-46BE-91F4-ED8D6460D480}" type="presOf" srcId="{A9E19B4C-A5A8-49A8-B566-B9EC61529338}" destId="{07785488-3F97-49C8-8BA7-82A863AF8965}" srcOrd="0" destOrd="1" presId="urn:microsoft.com/office/officeart/2018/2/layout/IconVerticalSolidList"/>
    <dgm:cxn modelId="{4C537367-D49F-413E-848C-D4E4C6521E32}" type="presOf" srcId="{BF0B2B10-F733-46D4-8F79-76035107C4BC}" destId="{A19EA74D-21BB-417B-84F3-072AB6FC7984}" srcOrd="0" destOrd="0" presId="urn:microsoft.com/office/officeart/2018/2/layout/IconVerticalSolidList"/>
    <dgm:cxn modelId="{0FB3F46E-D1CF-4BEB-B540-C606881DDD5F}" srcId="{BF0B2B10-F733-46D4-8F79-76035107C4BC}" destId="{3395C46B-81A8-43AF-9476-D20741496C94}" srcOrd="2" destOrd="0" parTransId="{9EF55804-41F8-4205-BA7C-1C741F212718}" sibTransId="{31E9EA6D-D0BF-4104-9705-735CE9009BEE}"/>
    <dgm:cxn modelId="{0E757A81-4A31-4631-80C9-6492A187CFFD}" type="presOf" srcId="{034F7047-A96A-4BAA-A6B2-ABA69ABEFAAF}" destId="{4690987B-5F2F-444A-A28F-24C0E5DEB45D}" srcOrd="0" destOrd="0" presId="urn:microsoft.com/office/officeart/2018/2/layout/IconVerticalSolidList"/>
    <dgm:cxn modelId="{15280D9C-D61F-4EA7-9F67-94F745F720FE}" type="presOf" srcId="{A50CD6D6-A7C0-49D8-B342-1EE370213BD7}" destId="{07785488-3F97-49C8-8BA7-82A863AF8965}" srcOrd="0" destOrd="0" presId="urn:microsoft.com/office/officeart/2018/2/layout/IconVerticalSolidList"/>
    <dgm:cxn modelId="{E6D120A5-9298-4608-850A-78EE1CC7B054}" type="presOf" srcId="{93FD4056-1410-4631-BC17-2C4E4CB2EFB6}" destId="{E2C1EF19-0660-4517-8901-6402B376C493}" srcOrd="0" destOrd="0" presId="urn:microsoft.com/office/officeart/2018/2/layout/IconVerticalSolidList"/>
    <dgm:cxn modelId="{7CDB3FB3-0FC3-4F71-879E-45C08AF77288}" type="presOf" srcId="{3395C46B-81A8-43AF-9476-D20741496C94}" destId="{07785488-3F97-49C8-8BA7-82A863AF8965}" srcOrd="0" destOrd="2" presId="urn:microsoft.com/office/officeart/2018/2/layout/IconVerticalSolidList"/>
    <dgm:cxn modelId="{E615FCBF-6C52-4094-B5AB-8549C498E3F4}" srcId="{66CF3138-765B-41F9-A89F-86116ABABA99}" destId="{93FD4056-1410-4631-BC17-2C4E4CB2EFB6}" srcOrd="0" destOrd="0" parTransId="{68CEC82A-2FEA-4C27-BE59-9318B2C65370}" sibTransId="{3F4EF83A-018C-431B-A089-A85197ACAD12}"/>
    <dgm:cxn modelId="{BDDB04C6-155D-4D41-B644-A99A56157D4C}" srcId="{BF0B2B10-F733-46D4-8F79-76035107C4BC}" destId="{A50CD6D6-A7C0-49D8-B342-1EE370213BD7}" srcOrd="0" destOrd="0" parTransId="{1800AFAF-5712-4B64-B9DF-DCBED2C65314}" sibTransId="{3FCBD23E-6993-4BD0-B06D-37E9F2B16519}"/>
    <dgm:cxn modelId="{930436D5-F003-4FA3-971C-3AB0A5A78247}" srcId="{034F7047-A96A-4BAA-A6B2-ABA69ABEFAAF}" destId="{DA51A39F-F1FB-4D61-A3F2-D299947974BF}" srcOrd="0" destOrd="0" parTransId="{B19076BC-252A-40C2-BA20-71EF4F0D7F3E}" sibTransId="{99FD3DE2-7ACB-4157-86A9-111B0CD39EA0}"/>
    <dgm:cxn modelId="{1A2ECDE3-A26F-417C-9A39-B464E94F3FB8}" type="presOf" srcId="{DA51A39F-F1FB-4D61-A3F2-D299947974BF}" destId="{7B7CD4DD-5041-4260-889A-B6B6D80DCE3A}" srcOrd="0" destOrd="0" presId="urn:microsoft.com/office/officeart/2018/2/layout/IconVerticalSolidList"/>
    <dgm:cxn modelId="{41BFB0F1-8BBA-4ACE-B94E-C3532C456C6B}" type="presOf" srcId="{66CF3138-765B-41F9-A89F-86116ABABA99}" destId="{C9E400EB-BBAE-49F8-9904-C8D2AA4904F3}" srcOrd="0" destOrd="0" presId="urn:microsoft.com/office/officeart/2018/2/layout/IconVerticalSolidList"/>
    <dgm:cxn modelId="{9BA54B83-EF05-4A9B-9537-98412147D1C0}" type="presParOf" srcId="{4690987B-5F2F-444A-A28F-24C0E5DEB45D}" destId="{84BE4760-5F91-436C-89CC-F15C1CFDB317}" srcOrd="0" destOrd="0" presId="urn:microsoft.com/office/officeart/2018/2/layout/IconVerticalSolidList"/>
    <dgm:cxn modelId="{B7E5E613-704B-4113-9E6F-A2D5DB875197}" type="presParOf" srcId="{84BE4760-5F91-436C-89CC-F15C1CFDB317}" destId="{3012157C-8EEA-4AAE-B6F5-9BD7DC05A47D}" srcOrd="0" destOrd="0" presId="urn:microsoft.com/office/officeart/2018/2/layout/IconVerticalSolidList"/>
    <dgm:cxn modelId="{7917CFCB-FD49-49ED-A9E1-5C6BF380735B}" type="presParOf" srcId="{84BE4760-5F91-436C-89CC-F15C1CFDB317}" destId="{E6F20679-038A-40F2-8AC4-ABC451188CA4}" srcOrd="1" destOrd="0" presId="urn:microsoft.com/office/officeart/2018/2/layout/IconVerticalSolidList"/>
    <dgm:cxn modelId="{107B70B7-0E10-4F0F-86A8-3F3674D76DD1}" type="presParOf" srcId="{84BE4760-5F91-436C-89CC-F15C1CFDB317}" destId="{068F8FCB-B231-4D26-AC25-279FC27C35F7}" srcOrd="2" destOrd="0" presId="urn:microsoft.com/office/officeart/2018/2/layout/IconVerticalSolidList"/>
    <dgm:cxn modelId="{254291D2-4D74-40C8-A5AB-77301AEE2637}" type="presParOf" srcId="{84BE4760-5F91-436C-89CC-F15C1CFDB317}" destId="{7B7CD4DD-5041-4260-889A-B6B6D80DCE3A}" srcOrd="3" destOrd="0" presId="urn:microsoft.com/office/officeart/2018/2/layout/IconVerticalSolidList"/>
    <dgm:cxn modelId="{B3D0A892-67CF-497A-B5F1-A6A0C0D80E07}" type="presParOf" srcId="{4690987B-5F2F-444A-A28F-24C0E5DEB45D}" destId="{2FC85117-D8A2-4E62-BEC1-9731C6C21C96}" srcOrd="1" destOrd="0" presId="urn:microsoft.com/office/officeart/2018/2/layout/IconVerticalSolidList"/>
    <dgm:cxn modelId="{020B7FAD-CA4D-43F3-AFCF-6F6E0AFFBE1B}" type="presParOf" srcId="{4690987B-5F2F-444A-A28F-24C0E5DEB45D}" destId="{59841AA9-73EB-4CD7-80A2-5FEFC56E22C9}" srcOrd="2" destOrd="0" presId="urn:microsoft.com/office/officeart/2018/2/layout/IconVerticalSolidList"/>
    <dgm:cxn modelId="{47A64D1F-334C-4B4A-96FE-A3E3ED2BF8E6}" type="presParOf" srcId="{59841AA9-73EB-4CD7-80A2-5FEFC56E22C9}" destId="{B248DD9E-D507-4F2C-9166-05243F522085}" srcOrd="0" destOrd="0" presId="urn:microsoft.com/office/officeart/2018/2/layout/IconVerticalSolidList"/>
    <dgm:cxn modelId="{1BE90C64-7A90-4AF4-B411-92A5C317823B}" type="presParOf" srcId="{59841AA9-73EB-4CD7-80A2-5FEFC56E22C9}" destId="{B280FD21-F258-4085-B77D-F57BE91B5F96}" srcOrd="1" destOrd="0" presId="urn:microsoft.com/office/officeart/2018/2/layout/IconVerticalSolidList"/>
    <dgm:cxn modelId="{3A1FCAAE-9F5A-4916-932C-6634A7ACB06C}" type="presParOf" srcId="{59841AA9-73EB-4CD7-80A2-5FEFC56E22C9}" destId="{4C11557F-5E6F-47A5-B707-E93C4ADC88A6}" srcOrd="2" destOrd="0" presId="urn:microsoft.com/office/officeart/2018/2/layout/IconVerticalSolidList"/>
    <dgm:cxn modelId="{F82F77F1-B418-4829-BC32-3EA645019664}" type="presParOf" srcId="{59841AA9-73EB-4CD7-80A2-5FEFC56E22C9}" destId="{C9E400EB-BBAE-49F8-9904-C8D2AA4904F3}" srcOrd="3" destOrd="0" presId="urn:microsoft.com/office/officeart/2018/2/layout/IconVerticalSolidList"/>
    <dgm:cxn modelId="{015E1EFB-6F41-4EFF-911D-A437B97801E4}" type="presParOf" srcId="{59841AA9-73EB-4CD7-80A2-5FEFC56E22C9}" destId="{E2C1EF19-0660-4517-8901-6402B376C493}" srcOrd="4" destOrd="0" presId="urn:microsoft.com/office/officeart/2018/2/layout/IconVerticalSolidList"/>
    <dgm:cxn modelId="{B4B96BB9-EBB7-432F-89A3-522511E7F80D}" type="presParOf" srcId="{4690987B-5F2F-444A-A28F-24C0E5DEB45D}" destId="{1CCD545E-7414-4648-AA2D-A524A60ED14A}" srcOrd="3" destOrd="0" presId="urn:microsoft.com/office/officeart/2018/2/layout/IconVerticalSolidList"/>
    <dgm:cxn modelId="{F542FAD9-7080-4D66-8AD7-70F77C6FBC90}" type="presParOf" srcId="{4690987B-5F2F-444A-A28F-24C0E5DEB45D}" destId="{B678FB97-2C87-4DBA-85CF-9FC5F37A7515}" srcOrd="4" destOrd="0" presId="urn:microsoft.com/office/officeart/2018/2/layout/IconVerticalSolidList"/>
    <dgm:cxn modelId="{1D288D91-2E4D-4588-9BCB-1FC9A80638B9}" type="presParOf" srcId="{B678FB97-2C87-4DBA-85CF-9FC5F37A7515}" destId="{0C8A2AD9-5D16-46EF-9597-F1569D5DB380}" srcOrd="0" destOrd="0" presId="urn:microsoft.com/office/officeart/2018/2/layout/IconVerticalSolidList"/>
    <dgm:cxn modelId="{FAEB740A-351D-473D-AB01-4E13B8585D74}" type="presParOf" srcId="{B678FB97-2C87-4DBA-85CF-9FC5F37A7515}" destId="{3AE34659-1871-4006-80B4-F7FA168FB78C}" srcOrd="1" destOrd="0" presId="urn:microsoft.com/office/officeart/2018/2/layout/IconVerticalSolidList"/>
    <dgm:cxn modelId="{5D2F0A94-9707-4FD4-875D-F38A78C3E139}" type="presParOf" srcId="{B678FB97-2C87-4DBA-85CF-9FC5F37A7515}" destId="{1B4872D4-E7B4-4C10-9D89-E25B4627BE87}" srcOrd="2" destOrd="0" presId="urn:microsoft.com/office/officeart/2018/2/layout/IconVerticalSolidList"/>
    <dgm:cxn modelId="{18DDAFC9-D7C0-4931-9EF1-58D624F382A8}" type="presParOf" srcId="{B678FB97-2C87-4DBA-85CF-9FC5F37A7515}" destId="{A19EA74D-21BB-417B-84F3-072AB6FC7984}" srcOrd="3" destOrd="0" presId="urn:microsoft.com/office/officeart/2018/2/layout/IconVerticalSolidList"/>
    <dgm:cxn modelId="{72050DF8-A967-41FD-B33F-66EF382C42CA}" type="presParOf" srcId="{B678FB97-2C87-4DBA-85CF-9FC5F37A7515}" destId="{07785488-3F97-49C8-8BA7-82A863AF8965}"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E04D0BB-A557-4AA6-A506-D5833FEDBE12}"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1FF46FF9-5153-41E8-9F56-EA57738F64F8}">
      <dgm:prSet/>
      <dgm:spPr/>
      <dgm:t>
        <a:bodyPr/>
        <a:lstStyle/>
        <a:p>
          <a:r>
            <a:rPr lang="en-US"/>
            <a:t>Social media is a tool similar to a website, but a more personalized space to interact with the community</a:t>
          </a:r>
        </a:p>
      </dgm:t>
    </dgm:pt>
    <dgm:pt modelId="{459E38D1-19F3-4B9C-87A8-F56FB4644720}" type="parTrans" cxnId="{B9E398B9-F1DD-4C07-A354-5BB08CB40327}">
      <dgm:prSet/>
      <dgm:spPr/>
      <dgm:t>
        <a:bodyPr/>
        <a:lstStyle/>
        <a:p>
          <a:endParaRPr lang="en-US"/>
        </a:p>
      </dgm:t>
    </dgm:pt>
    <dgm:pt modelId="{124C0744-3FA2-4545-9C60-A0E1C18482BC}" type="sibTrans" cxnId="{B9E398B9-F1DD-4C07-A354-5BB08CB40327}">
      <dgm:prSet/>
      <dgm:spPr/>
      <dgm:t>
        <a:bodyPr/>
        <a:lstStyle/>
        <a:p>
          <a:endParaRPr lang="en-US"/>
        </a:p>
      </dgm:t>
    </dgm:pt>
    <dgm:pt modelId="{1F05761F-0D6C-4CE9-8907-A00197C6A12D}">
      <dgm:prSet/>
      <dgm:spPr/>
      <dgm:t>
        <a:bodyPr/>
        <a:lstStyle/>
        <a:p>
          <a:r>
            <a:rPr lang="en-US"/>
            <a:t>Every business has different strategies for running its accounts. It can be comedy, professional, aesthetic, etc. Some ideas to post:</a:t>
          </a:r>
        </a:p>
      </dgm:t>
    </dgm:pt>
    <dgm:pt modelId="{F7EBA398-235E-4DC3-AF45-BC2C2CC61700}" type="parTrans" cxnId="{4F2AF4EB-9A13-44FA-B735-B3AC0A66EAC8}">
      <dgm:prSet/>
      <dgm:spPr/>
      <dgm:t>
        <a:bodyPr/>
        <a:lstStyle/>
        <a:p>
          <a:endParaRPr lang="en-US"/>
        </a:p>
      </dgm:t>
    </dgm:pt>
    <dgm:pt modelId="{CC22958E-328A-4F20-BEA8-68E66CF5DF8A}" type="sibTrans" cxnId="{4F2AF4EB-9A13-44FA-B735-B3AC0A66EAC8}">
      <dgm:prSet/>
      <dgm:spPr/>
      <dgm:t>
        <a:bodyPr/>
        <a:lstStyle/>
        <a:p>
          <a:endParaRPr lang="en-US"/>
        </a:p>
      </dgm:t>
    </dgm:pt>
    <dgm:pt modelId="{4BA9B3F8-662C-4FB0-9008-70004B487D77}">
      <dgm:prSet/>
      <dgm:spPr/>
      <dgm:t>
        <a:bodyPr/>
        <a:lstStyle/>
        <a:p>
          <a:r>
            <a:rPr lang="en-US"/>
            <a:t>Behind the scenes, in the kitchen, the back, after hours, etc.</a:t>
          </a:r>
        </a:p>
      </dgm:t>
    </dgm:pt>
    <dgm:pt modelId="{0CBEF5E4-893D-4256-ACE4-18C5E01ADABF}" type="parTrans" cxnId="{3B569176-1F8A-4685-9AE5-1C3E29B13BA0}">
      <dgm:prSet/>
      <dgm:spPr/>
      <dgm:t>
        <a:bodyPr/>
        <a:lstStyle/>
        <a:p>
          <a:endParaRPr lang="en-US"/>
        </a:p>
      </dgm:t>
    </dgm:pt>
    <dgm:pt modelId="{1EF4DEE4-A15D-4869-B0B1-42C1DF13F417}" type="sibTrans" cxnId="{3B569176-1F8A-4685-9AE5-1C3E29B13BA0}">
      <dgm:prSet/>
      <dgm:spPr/>
      <dgm:t>
        <a:bodyPr/>
        <a:lstStyle/>
        <a:p>
          <a:endParaRPr lang="en-US"/>
        </a:p>
      </dgm:t>
    </dgm:pt>
    <dgm:pt modelId="{E3F4B213-85F6-4CFC-98D3-3953F071522E}">
      <dgm:prSet/>
      <dgm:spPr/>
      <dgm:t>
        <a:bodyPr/>
        <a:lstStyle/>
        <a:p>
          <a:r>
            <a:rPr lang="en-US"/>
            <a:t>Spotlight new products/goods that have come to the store</a:t>
          </a:r>
        </a:p>
      </dgm:t>
    </dgm:pt>
    <dgm:pt modelId="{82CC3958-9C1F-41CB-A685-04284A85BC16}" type="parTrans" cxnId="{3386DA0E-5987-46A4-AE6B-FEDE94FFB2C6}">
      <dgm:prSet/>
      <dgm:spPr/>
      <dgm:t>
        <a:bodyPr/>
        <a:lstStyle/>
        <a:p>
          <a:endParaRPr lang="en-US"/>
        </a:p>
      </dgm:t>
    </dgm:pt>
    <dgm:pt modelId="{18D23886-46DC-4511-B5D8-0327BFA17504}" type="sibTrans" cxnId="{3386DA0E-5987-46A4-AE6B-FEDE94FFB2C6}">
      <dgm:prSet/>
      <dgm:spPr/>
      <dgm:t>
        <a:bodyPr/>
        <a:lstStyle/>
        <a:p>
          <a:endParaRPr lang="en-US"/>
        </a:p>
      </dgm:t>
    </dgm:pt>
    <dgm:pt modelId="{0727C3A9-7BFB-4EED-8918-0D6976910D4F}">
      <dgm:prSet/>
      <dgm:spPr/>
      <dgm:t>
        <a:bodyPr/>
        <a:lstStyle/>
        <a:p>
          <a:r>
            <a:rPr lang="en-US"/>
            <a:t>Positive reviews left about employees or the store</a:t>
          </a:r>
        </a:p>
      </dgm:t>
    </dgm:pt>
    <dgm:pt modelId="{FE0B1A61-3237-449D-99D5-ECFA4DADA1B8}" type="parTrans" cxnId="{BF10E442-B860-43EB-BA03-9AD8B0FF0ABC}">
      <dgm:prSet/>
      <dgm:spPr/>
      <dgm:t>
        <a:bodyPr/>
        <a:lstStyle/>
        <a:p>
          <a:endParaRPr lang="en-US"/>
        </a:p>
      </dgm:t>
    </dgm:pt>
    <dgm:pt modelId="{3C6F4722-201E-4975-A3FE-CDF21F653732}" type="sibTrans" cxnId="{BF10E442-B860-43EB-BA03-9AD8B0FF0ABC}">
      <dgm:prSet/>
      <dgm:spPr/>
      <dgm:t>
        <a:bodyPr/>
        <a:lstStyle/>
        <a:p>
          <a:endParaRPr lang="en-US"/>
        </a:p>
      </dgm:t>
    </dgm:pt>
    <dgm:pt modelId="{815E2AA7-5883-4A58-96CC-30BADACC91E1}">
      <dgm:prSet/>
      <dgm:spPr/>
      <dgm:t>
        <a:bodyPr/>
        <a:lstStyle/>
        <a:p>
          <a:r>
            <a:rPr lang="en-US"/>
            <a:t>Whatever choice you follow, stick to it! Make it personal, as the store is personal and friendly!</a:t>
          </a:r>
        </a:p>
      </dgm:t>
    </dgm:pt>
    <dgm:pt modelId="{B0E4705A-A24B-49F7-803C-78267D3EBCF4}" type="parTrans" cxnId="{2B907730-A0E5-4D45-89D9-C95BD1E4ED69}">
      <dgm:prSet/>
      <dgm:spPr/>
      <dgm:t>
        <a:bodyPr/>
        <a:lstStyle/>
        <a:p>
          <a:endParaRPr lang="en-US"/>
        </a:p>
      </dgm:t>
    </dgm:pt>
    <dgm:pt modelId="{79EB5290-F48D-4522-A059-57167A108B78}" type="sibTrans" cxnId="{2B907730-A0E5-4D45-89D9-C95BD1E4ED69}">
      <dgm:prSet/>
      <dgm:spPr/>
      <dgm:t>
        <a:bodyPr/>
        <a:lstStyle/>
        <a:p>
          <a:endParaRPr lang="en-US"/>
        </a:p>
      </dgm:t>
    </dgm:pt>
    <dgm:pt modelId="{29A364C1-5D12-4C57-AD40-475EA4D5EB39}" type="pres">
      <dgm:prSet presAssocID="{FE04D0BB-A557-4AA6-A506-D5833FEDBE12}" presName="Name0" presStyleCnt="0">
        <dgm:presLayoutVars>
          <dgm:dir/>
          <dgm:animLvl val="lvl"/>
          <dgm:resizeHandles val="exact"/>
        </dgm:presLayoutVars>
      </dgm:prSet>
      <dgm:spPr/>
    </dgm:pt>
    <dgm:pt modelId="{27B8F521-3C3E-498B-8C5E-DA9C85501A88}" type="pres">
      <dgm:prSet presAssocID="{815E2AA7-5883-4A58-96CC-30BADACC91E1}" presName="boxAndChildren" presStyleCnt="0"/>
      <dgm:spPr/>
    </dgm:pt>
    <dgm:pt modelId="{2C19D4AC-44CA-4FBB-A923-0B36D5C75EA2}" type="pres">
      <dgm:prSet presAssocID="{815E2AA7-5883-4A58-96CC-30BADACC91E1}" presName="parentTextBox" presStyleLbl="node1" presStyleIdx="0" presStyleCnt="3"/>
      <dgm:spPr/>
    </dgm:pt>
    <dgm:pt modelId="{89C760D0-9E73-49C5-B2BC-03F30D879D8D}" type="pres">
      <dgm:prSet presAssocID="{CC22958E-328A-4F20-BEA8-68E66CF5DF8A}" presName="sp" presStyleCnt="0"/>
      <dgm:spPr/>
    </dgm:pt>
    <dgm:pt modelId="{30BD2E4D-80E3-43EC-81AA-4F17A4B47E40}" type="pres">
      <dgm:prSet presAssocID="{1F05761F-0D6C-4CE9-8907-A00197C6A12D}" presName="arrowAndChildren" presStyleCnt="0"/>
      <dgm:spPr/>
    </dgm:pt>
    <dgm:pt modelId="{EB1CB5BA-6D35-4C6D-9EFA-4038587247FB}" type="pres">
      <dgm:prSet presAssocID="{1F05761F-0D6C-4CE9-8907-A00197C6A12D}" presName="parentTextArrow" presStyleLbl="node1" presStyleIdx="0" presStyleCnt="3"/>
      <dgm:spPr/>
    </dgm:pt>
    <dgm:pt modelId="{F228CF65-A5A3-4A15-BC08-41EA104D5684}" type="pres">
      <dgm:prSet presAssocID="{1F05761F-0D6C-4CE9-8907-A00197C6A12D}" presName="arrow" presStyleLbl="node1" presStyleIdx="1" presStyleCnt="3"/>
      <dgm:spPr/>
    </dgm:pt>
    <dgm:pt modelId="{4CE849DD-A715-4A40-A979-13B5A0C5B993}" type="pres">
      <dgm:prSet presAssocID="{1F05761F-0D6C-4CE9-8907-A00197C6A12D}" presName="descendantArrow" presStyleCnt="0"/>
      <dgm:spPr/>
    </dgm:pt>
    <dgm:pt modelId="{E6276829-A0CA-412E-9E21-B4101FD1A3EF}" type="pres">
      <dgm:prSet presAssocID="{4BA9B3F8-662C-4FB0-9008-70004B487D77}" presName="childTextArrow" presStyleLbl="fgAccFollowNode1" presStyleIdx="0" presStyleCnt="3">
        <dgm:presLayoutVars>
          <dgm:bulletEnabled val="1"/>
        </dgm:presLayoutVars>
      </dgm:prSet>
      <dgm:spPr/>
    </dgm:pt>
    <dgm:pt modelId="{ACF68BA4-2AE0-4CE7-8651-5CDDE1440249}" type="pres">
      <dgm:prSet presAssocID="{E3F4B213-85F6-4CFC-98D3-3953F071522E}" presName="childTextArrow" presStyleLbl="fgAccFollowNode1" presStyleIdx="1" presStyleCnt="3">
        <dgm:presLayoutVars>
          <dgm:bulletEnabled val="1"/>
        </dgm:presLayoutVars>
      </dgm:prSet>
      <dgm:spPr/>
    </dgm:pt>
    <dgm:pt modelId="{3A590F0A-B292-45DC-9F9D-EFCAE5A08FC1}" type="pres">
      <dgm:prSet presAssocID="{0727C3A9-7BFB-4EED-8918-0D6976910D4F}" presName="childTextArrow" presStyleLbl="fgAccFollowNode1" presStyleIdx="2" presStyleCnt="3">
        <dgm:presLayoutVars>
          <dgm:bulletEnabled val="1"/>
        </dgm:presLayoutVars>
      </dgm:prSet>
      <dgm:spPr/>
    </dgm:pt>
    <dgm:pt modelId="{42B3B469-E966-40C9-986D-A08FFB072D35}" type="pres">
      <dgm:prSet presAssocID="{124C0744-3FA2-4545-9C60-A0E1C18482BC}" presName="sp" presStyleCnt="0"/>
      <dgm:spPr/>
    </dgm:pt>
    <dgm:pt modelId="{8E6D0B7B-EDD9-4088-B88D-42C631F0A91B}" type="pres">
      <dgm:prSet presAssocID="{1FF46FF9-5153-41E8-9F56-EA57738F64F8}" presName="arrowAndChildren" presStyleCnt="0"/>
      <dgm:spPr/>
    </dgm:pt>
    <dgm:pt modelId="{F26EE3B8-BE26-4BCD-996D-AF5DD04F1C0B}" type="pres">
      <dgm:prSet presAssocID="{1FF46FF9-5153-41E8-9F56-EA57738F64F8}" presName="parentTextArrow" presStyleLbl="node1" presStyleIdx="2" presStyleCnt="3"/>
      <dgm:spPr/>
    </dgm:pt>
  </dgm:ptLst>
  <dgm:cxnLst>
    <dgm:cxn modelId="{9FD8820E-28E0-4EF0-A596-0B00E547F6F3}" type="presOf" srcId="{0727C3A9-7BFB-4EED-8918-0D6976910D4F}" destId="{3A590F0A-B292-45DC-9F9D-EFCAE5A08FC1}" srcOrd="0" destOrd="0" presId="urn:microsoft.com/office/officeart/2005/8/layout/process4"/>
    <dgm:cxn modelId="{3386DA0E-5987-46A4-AE6B-FEDE94FFB2C6}" srcId="{1F05761F-0D6C-4CE9-8907-A00197C6A12D}" destId="{E3F4B213-85F6-4CFC-98D3-3953F071522E}" srcOrd="1" destOrd="0" parTransId="{82CC3958-9C1F-41CB-A685-04284A85BC16}" sibTransId="{18D23886-46DC-4511-B5D8-0327BFA17504}"/>
    <dgm:cxn modelId="{2B907730-A0E5-4D45-89D9-C95BD1E4ED69}" srcId="{FE04D0BB-A557-4AA6-A506-D5833FEDBE12}" destId="{815E2AA7-5883-4A58-96CC-30BADACC91E1}" srcOrd="2" destOrd="0" parTransId="{B0E4705A-A24B-49F7-803C-78267D3EBCF4}" sibTransId="{79EB5290-F48D-4522-A059-57167A108B78}"/>
    <dgm:cxn modelId="{A58EBB40-A93B-428A-92EF-C795B3B302AA}" type="presOf" srcId="{E3F4B213-85F6-4CFC-98D3-3953F071522E}" destId="{ACF68BA4-2AE0-4CE7-8651-5CDDE1440249}" srcOrd="0" destOrd="0" presId="urn:microsoft.com/office/officeart/2005/8/layout/process4"/>
    <dgm:cxn modelId="{888AE040-2351-4DEF-8166-D9A3FD92BF13}" type="presOf" srcId="{1F05761F-0D6C-4CE9-8907-A00197C6A12D}" destId="{EB1CB5BA-6D35-4C6D-9EFA-4038587247FB}" srcOrd="0" destOrd="0" presId="urn:microsoft.com/office/officeart/2005/8/layout/process4"/>
    <dgm:cxn modelId="{BF10E442-B860-43EB-BA03-9AD8B0FF0ABC}" srcId="{1F05761F-0D6C-4CE9-8907-A00197C6A12D}" destId="{0727C3A9-7BFB-4EED-8918-0D6976910D4F}" srcOrd="2" destOrd="0" parTransId="{FE0B1A61-3237-449D-99D5-ECFA4DADA1B8}" sibTransId="{3C6F4722-201E-4975-A3FE-CDF21F653732}"/>
    <dgm:cxn modelId="{17CE234A-4146-4069-9157-ACDA28EC220D}" type="presOf" srcId="{1FF46FF9-5153-41E8-9F56-EA57738F64F8}" destId="{F26EE3B8-BE26-4BCD-996D-AF5DD04F1C0B}" srcOrd="0" destOrd="0" presId="urn:microsoft.com/office/officeart/2005/8/layout/process4"/>
    <dgm:cxn modelId="{3B569176-1F8A-4685-9AE5-1C3E29B13BA0}" srcId="{1F05761F-0D6C-4CE9-8907-A00197C6A12D}" destId="{4BA9B3F8-662C-4FB0-9008-70004B487D77}" srcOrd="0" destOrd="0" parTransId="{0CBEF5E4-893D-4256-ACE4-18C5E01ADABF}" sibTransId="{1EF4DEE4-A15D-4869-B0B1-42C1DF13F417}"/>
    <dgm:cxn modelId="{0A25F17D-00EE-4C46-B7F2-9D016A755BFF}" type="presOf" srcId="{815E2AA7-5883-4A58-96CC-30BADACC91E1}" destId="{2C19D4AC-44CA-4FBB-A923-0B36D5C75EA2}" srcOrd="0" destOrd="0" presId="urn:microsoft.com/office/officeart/2005/8/layout/process4"/>
    <dgm:cxn modelId="{293E4F87-1360-4247-AEC9-98CF62A8402E}" type="presOf" srcId="{FE04D0BB-A557-4AA6-A506-D5833FEDBE12}" destId="{29A364C1-5D12-4C57-AD40-475EA4D5EB39}" srcOrd="0" destOrd="0" presId="urn:microsoft.com/office/officeart/2005/8/layout/process4"/>
    <dgm:cxn modelId="{49A07A89-40F6-4B58-A525-A74397669BF2}" type="presOf" srcId="{4BA9B3F8-662C-4FB0-9008-70004B487D77}" destId="{E6276829-A0CA-412E-9E21-B4101FD1A3EF}" srcOrd="0" destOrd="0" presId="urn:microsoft.com/office/officeart/2005/8/layout/process4"/>
    <dgm:cxn modelId="{116D1BB7-A328-47E6-9D1E-49AC0063FC83}" type="presOf" srcId="{1F05761F-0D6C-4CE9-8907-A00197C6A12D}" destId="{F228CF65-A5A3-4A15-BC08-41EA104D5684}" srcOrd="1" destOrd="0" presId="urn:microsoft.com/office/officeart/2005/8/layout/process4"/>
    <dgm:cxn modelId="{B9E398B9-F1DD-4C07-A354-5BB08CB40327}" srcId="{FE04D0BB-A557-4AA6-A506-D5833FEDBE12}" destId="{1FF46FF9-5153-41E8-9F56-EA57738F64F8}" srcOrd="0" destOrd="0" parTransId="{459E38D1-19F3-4B9C-87A8-F56FB4644720}" sibTransId="{124C0744-3FA2-4545-9C60-A0E1C18482BC}"/>
    <dgm:cxn modelId="{4F2AF4EB-9A13-44FA-B735-B3AC0A66EAC8}" srcId="{FE04D0BB-A557-4AA6-A506-D5833FEDBE12}" destId="{1F05761F-0D6C-4CE9-8907-A00197C6A12D}" srcOrd="1" destOrd="0" parTransId="{F7EBA398-235E-4DC3-AF45-BC2C2CC61700}" sibTransId="{CC22958E-328A-4F20-BEA8-68E66CF5DF8A}"/>
    <dgm:cxn modelId="{5A189677-57E0-41B4-BC82-9643C56D6C15}" type="presParOf" srcId="{29A364C1-5D12-4C57-AD40-475EA4D5EB39}" destId="{27B8F521-3C3E-498B-8C5E-DA9C85501A88}" srcOrd="0" destOrd="0" presId="urn:microsoft.com/office/officeart/2005/8/layout/process4"/>
    <dgm:cxn modelId="{E457EB74-ECE4-4CD3-89F4-05FACFDDB9B6}" type="presParOf" srcId="{27B8F521-3C3E-498B-8C5E-DA9C85501A88}" destId="{2C19D4AC-44CA-4FBB-A923-0B36D5C75EA2}" srcOrd="0" destOrd="0" presId="urn:microsoft.com/office/officeart/2005/8/layout/process4"/>
    <dgm:cxn modelId="{672514A0-F6BE-4E2B-AAF1-8E98EB2434C3}" type="presParOf" srcId="{29A364C1-5D12-4C57-AD40-475EA4D5EB39}" destId="{89C760D0-9E73-49C5-B2BC-03F30D879D8D}" srcOrd="1" destOrd="0" presId="urn:microsoft.com/office/officeart/2005/8/layout/process4"/>
    <dgm:cxn modelId="{BC02689A-96E7-420A-801E-7AB9082A5AFE}" type="presParOf" srcId="{29A364C1-5D12-4C57-AD40-475EA4D5EB39}" destId="{30BD2E4D-80E3-43EC-81AA-4F17A4B47E40}" srcOrd="2" destOrd="0" presId="urn:microsoft.com/office/officeart/2005/8/layout/process4"/>
    <dgm:cxn modelId="{9DF0E83D-EAD5-4BCE-BC31-9DBFF273EA78}" type="presParOf" srcId="{30BD2E4D-80E3-43EC-81AA-4F17A4B47E40}" destId="{EB1CB5BA-6D35-4C6D-9EFA-4038587247FB}" srcOrd="0" destOrd="0" presId="urn:microsoft.com/office/officeart/2005/8/layout/process4"/>
    <dgm:cxn modelId="{C18943B3-8084-43AF-906F-AAC13E258CEF}" type="presParOf" srcId="{30BD2E4D-80E3-43EC-81AA-4F17A4B47E40}" destId="{F228CF65-A5A3-4A15-BC08-41EA104D5684}" srcOrd="1" destOrd="0" presId="urn:microsoft.com/office/officeart/2005/8/layout/process4"/>
    <dgm:cxn modelId="{E4D73AF2-19C0-4E01-8A5D-A0B1D0ABA2BF}" type="presParOf" srcId="{30BD2E4D-80E3-43EC-81AA-4F17A4B47E40}" destId="{4CE849DD-A715-4A40-A979-13B5A0C5B993}" srcOrd="2" destOrd="0" presId="urn:microsoft.com/office/officeart/2005/8/layout/process4"/>
    <dgm:cxn modelId="{DD1D0D2F-620D-4734-B7A0-5EC1C399A82C}" type="presParOf" srcId="{4CE849DD-A715-4A40-A979-13B5A0C5B993}" destId="{E6276829-A0CA-412E-9E21-B4101FD1A3EF}" srcOrd="0" destOrd="0" presId="urn:microsoft.com/office/officeart/2005/8/layout/process4"/>
    <dgm:cxn modelId="{6E5902EC-1D19-467B-8618-2DAAC76E1924}" type="presParOf" srcId="{4CE849DD-A715-4A40-A979-13B5A0C5B993}" destId="{ACF68BA4-2AE0-4CE7-8651-5CDDE1440249}" srcOrd="1" destOrd="0" presId="urn:microsoft.com/office/officeart/2005/8/layout/process4"/>
    <dgm:cxn modelId="{1AF799B6-F29E-44A4-9E45-52EC4779E786}" type="presParOf" srcId="{4CE849DD-A715-4A40-A979-13B5A0C5B993}" destId="{3A590F0A-B292-45DC-9F9D-EFCAE5A08FC1}" srcOrd="2" destOrd="0" presId="urn:microsoft.com/office/officeart/2005/8/layout/process4"/>
    <dgm:cxn modelId="{495232B9-6D99-48B9-BBE1-F1DC6BCE45D2}" type="presParOf" srcId="{29A364C1-5D12-4C57-AD40-475EA4D5EB39}" destId="{42B3B469-E966-40C9-986D-A08FFB072D35}" srcOrd="3" destOrd="0" presId="urn:microsoft.com/office/officeart/2005/8/layout/process4"/>
    <dgm:cxn modelId="{9398F4AC-033F-49E6-8F9C-62D674523D87}" type="presParOf" srcId="{29A364C1-5D12-4C57-AD40-475EA4D5EB39}" destId="{8E6D0B7B-EDD9-4088-B88D-42C631F0A91B}" srcOrd="4" destOrd="0" presId="urn:microsoft.com/office/officeart/2005/8/layout/process4"/>
    <dgm:cxn modelId="{6B93592A-F94C-402B-9B09-3D5F35731842}" type="presParOf" srcId="{8E6D0B7B-EDD9-4088-B88D-42C631F0A91B}" destId="{F26EE3B8-BE26-4BCD-996D-AF5DD04F1C0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B5956-36FB-48F8-9099-8EDB4038420C}">
      <dsp:nvSpPr>
        <dsp:cNvPr id="0" name=""/>
        <dsp:cNvSpPr/>
      </dsp:nvSpPr>
      <dsp:spPr>
        <a:xfrm>
          <a:off x="0" y="373"/>
          <a:ext cx="4665546" cy="87347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96767E-D86E-48EF-AF39-1376A2C36955}">
      <dsp:nvSpPr>
        <dsp:cNvPr id="0" name=""/>
        <dsp:cNvSpPr/>
      </dsp:nvSpPr>
      <dsp:spPr>
        <a:xfrm>
          <a:off x="264226" y="196905"/>
          <a:ext cx="480411" cy="4804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0F3FD0-0CC8-41D3-AAF5-76F4B81CCC23}">
      <dsp:nvSpPr>
        <dsp:cNvPr id="0" name=""/>
        <dsp:cNvSpPr/>
      </dsp:nvSpPr>
      <dsp:spPr>
        <a:xfrm>
          <a:off x="1008864" y="373"/>
          <a:ext cx="3656681" cy="873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43" tIns="92443" rIns="92443" bIns="92443" numCol="1" spcCol="1270" anchor="ctr" anchorCtr="0">
          <a:noAutofit/>
        </a:bodyPr>
        <a:lstStyle/>
        <a:p>
          <a:pPr marL="0" lvl="0" indent="0" algn="l" defTabSz="844550">
            <a:lnSpc>
              <a:spcPct val="100000"/>
            </a:lnSpc>
            <a:spcBef>
              <a:spcPct val="0"/>
            </a:spcBef>
            <a:spcAft>
              <a:spcPct val="35000"/>
            </a:spcAft>
            <a:buNone/>
          </a:pPr>
          <a:r>
            <a:rPr lang="en-US" sz="1900" kern="1200"/>
            <a:t>First opened in 1997, located in Downtown Dayton</a:t>
          </a:r>
        </a:p>
      </dsp:txBody>
      <dsp:txXfrm>
        <a:off x="1008864" y="373"/>
        <a:ext cx="3656681" cy="873475"/>
      </dsp:txXfrm>
    </dsp:sp>
    <dsp:sp modelId="{746EB2B6-2DE7-4ADE-8C24-4C7D7C9D18A0}">
      <dsp:nvSpPr>
        <dsp:cNvPr id="0" name=""/>
        <dsp:cNvSpPr/>
      </dsp:nvSpPr>
      <dsp:spPr>
        <a:xfrm>
          <a:off x="0" y="1092217"/>
          <a:ext cx="4665546" cy="87347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0EFED7-C47F-40C2-AFB0-805314B88D7D}">
      <dsp:nvSpPr>
        <dsp:cNvPr id="0" name=""/>
        <dsp:cNvSpPr/>
      </dsp:nvSpPr>
      <dsp:spPr>
        <a:xfrm>
          <a:off x="264226" y="1288749"/>
          <a:ext cx="480411" cy="4804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0E7E0D-39CC-4CEC-9B10-3DBD617877E8}">
      <dsp:nvSpPr>
        <dsp:cNvPr id="0" name=""/>
        <dsp:cNvSpPr/>
      </dsp:nvSpPr>
      <dsp:spPr>
        <a:xfrm>
          <a:off x="1008864" y="1092217"/>
          <a:ext cx="3656681" cy="873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43" tIns="92443" rIns="92443" bIns="92443" numCol="1" spcCol="1270" anchor="ctr" anchorCtr="0">
          <a:noAutofit/>
        </a:bodyPr>
        <a:lstStyle/>
        <a:p>
          <a:pPr marL="0" lvl="0" indent="0" algn="l" defTabSz="844550">
            <a:lnSpc>
              <a:spcPct val="100000"/>
            </a:lnSpc>
            <a:spcBef>
              <a:spcPct val="0"/>
            </a:spcBef>
            <a:spcAft>
              <a:spcPct val="35000"/>
            </a:spcAft>
            <a:buNone/>
          </a:pPr>
          <a:r>
            <a:rPr lang="en-US" sz="1900" kern="1200"/>
            <a:t>The store is run and operated by a father-son partnership</a:t>
          </a:r>
        </a:p>
      </dsp:txBody>
      <dsp:txXfrm>
        <a:off x="1008864" y="1092217"/>
        <a:ext cx="3656681" cy="873475"/>
      </dsp:txXfrm>
    </dsp:sp>
    <dsp:sp modelId="{D9AE2397-4087-443D-83E4-D5A9ECDA180D}">
      <dsp:nvSpPr>
        <dsp:cNvPr id="0" name=""/>
        <dsp:cNvSpPr/>
      </dsp:nvSpPr>
      <dsp:spPr>
        <a:xfrm>
          <a:off x="0" y="2184062"/>
          <a:ext cx="4665546" cy="87347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E4705-7FB5-4766-A9BA-B85FA811DE4B}">
      <dsp:nvSpPr>
        <dsp:cNvPr id="0" name=""/>
        <dsp:cNvSpPr/>
      </dsp:nvSpPr>
      <dsp:spPr>
        <a:xfrm>
          <a:off x="264226" y="2380594"/>
          <a:ext cx="480411" cy="4804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A4DEE6-62EC-4E5B-8757-CC7998F6E919}">
      <dsp:nvSpPr>
        <dsp:cNvPr id="0" name=""/>
        <dsp:cNvSpPr/>
      </dsp:nvSpPr>
      <dsp:spPr>
        <a:xfrm>
          <a:off x="1008864" y="2184062"/>
          <a:ext cx="3656681" cy="8734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43" tIns="92443" rIns="92443" bIns="92443" numCol="1" spcCol="1270" anchor="ctr" anchorCtr="0">
          <a:noAutofit/>
        </a:bodyPr>
        <a:lstStyle/>
        <a:p>
          <a:pPr marL="0" lvl="0" indent="0" algn="l" defTabSz="844550">
            <a:lnSpc>
              <a:spcPct val="100000"/>
            </a:lnSpc>
            <a:spcBef>
              <a:spcPct val="0"/>
            </a:spcBef>
            <a:spcAft>
              <a:spcPct val="35000"/>
            </a:spcAft>
            <a:buNone/>
          </a:pPr>
          <a:r>
            <a:rPr lang="en-US" sz="1900" kern="1200"/>
            <a:t>It’s a business providing groceries and home necessities</a:t>
          </a:r>
        </a:p>
      </dsp:txBody>
      <dsp:txXfrm>
        <a:off x="1008864" y="2184062"/>
        <a:ext cx="3656681" cy="87347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F7F80E-EE3E-44D3-9AAD-92AE4B0D5325}">
      <dsp:nvSpPr>
        <dsp:cNvPr id="0" name=""/>
        <dsp:cNvSpPr/>
      </dsp:nvSpPr>
      <dsp:spPr>
        <a:xfrm>
          <a:off x="4331" y="635943"/>
          <a:ext cx="1136953" cy="11369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90E779-64E3-4B0E-9079-3915F1380247}">
      <dsp:nvSpPr>
        <dsp:cNvPr id="0" name=""/>
        <dsp:cNvSpPr/>
      </dsp:nvSpPr>
      <dsp:spPr>
        <a:xfrm>
          <a:off x="4331" y="1871550"/>
          <a:ext cx="3248437" cy="654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When searching for Stop N Save via Google/Apple Maps, the photos that appear could use some refreshing</a:t>
          </a:r>
        </a:p>
      </dsp:txBody>
      <dsp:txXfrm>
        <a:off x="4331" y="1871550"/>
        <a:ext cx="3248437" cy="654763"/>
      </dsp:txXfrm>
    </dsp:sp>
    <dsp:sp modelId="{12779C74-E466-47E2-AAE2-1EC4A9965B77}">
      <dsp:nvSpPr>
        <dsp:cNvPr id="0" name=""/>
        <dsp:cNvSpPr/>
      </dsp:nvSpPr>
      <dsp:spPr>
        <a:xfrm>
          <a:off x="4331" y="2572198"/>
          <a:ext cx="3248437" cy="358017"/>
        </a:xfrm>
        <a:prstGeom prst="rect">
          <a:avLst/>
        </a:prstGeom>
        <a:noFill/>
        <a:ln>
          <a:noFill/>
        </a:ln>
        <a:effectLst/>
      </dsp:spPr>
      <dsp:style>
        <a:lnRef idx="0">
          <a:scrgbClr r="0" g="0" b="0"/>
        </a:lnRef>
        <a:fillRef idx="0">
          <a:scrgbClr r="0" g="0" b="0"/>
        </a:fillRef>
        <a:effectRef idx="0">
          <a:scrgbClr r="0" g="0" b="0"/>
        </a:effectRef>
        <a:fontRef idx="minor"/>
      </dsp:style>
    </dsp:sp>
    <dsp:sp modelId="{5DA936B3-95B2-4DF5-B312-6D83FE68A1D6}">
      <dsp:nvSpPr>
        <dsp:cNvPr id="0" name=""/>
        <dsp:cNvSpPr/>
      </dsp:nvSpPr>
      <dsp:spPr>
        <a:xfrm>
          <a:off x="3821245" y="635943"/>
          <a:ext cx="1136953" cy="11369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D70376-E213-4D20-87A1-5F51C93112AD}">
      <dsp:nvSpPr>
        <dsp:cNvPr id="0" name=""/>
        <dsp:cNvSpPr/>
      </dsp:nvSpPr>
      <dsp:spPr>
        <a:xfrm>
          <a:off x="3821245" y="1871550"/>
          <a:ext cx="3248437" cy="654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As much as people shouldn’t judge off of appearances, it’s an unfortunate thing that we need to consider and plan for this</a:t>
          </a:r>
        </a:p>
      </dsp:txBody>
      <dsp:txXfrm>
        <a:off x="3821245" y="1871550"/>
        <a:ext cx="3248437" cy="654763"/>
      </dsp:txXfrm>
    </dsp:sp>
    <dsp:sp modelId="{5FF8AB1B-961D-434A-8444-91BE21EB0826}">
      <dsp:nvSpPr>
        <dsp:cNvPr id="0" name=""/>
        <dsp:cNvSpPr/>
      </dsp:nvSpPr>
      <dsp:spPr>
        <a:xfrm>
          <a:off x="3821245" y="2572198"/>
          <a:ext cx="3248437" cy="358017"/>
        </a:xfrm>
        <a:prstGeom prst="rect">
          <a:avLst/>
        </a:prstGeom>
        <a:noFill/>
        <a:ln>
          <a:noFill/>
        </a:ln>
        <a:effectLst/>
      </dsp:spPr>
      <dsp:style>
        <a:lnRef idx="0">
          <a:scrgbClr r="0" g="0" b="0"/>
        </a:lnRef>
        <a:fillRef idx="0">
          <a:scrgbClr r="0" g="0" b="0"/>
        </a:fillRef>
        <a:effectRef idx="0">
          <a:scrgbClr r="0" g="0" b="0"/>
        </a:effectRef>
        <a:fontRef idx="minor"/>
      </dsp:style>
    </dsp:sp>
    <dsp:sp modelId="{C4AF4F0B-DD70-4FC8-B37E-FE2CD89F4E98}">
      <dsp:nvSpPr>
        <dsp:cNvPr id="0" name=""/>
        <dsp:cNvSpPr/>
      </dsp:nvSpPr>
      <dsp:spPr>
        <a:xfrm>
          <a:off x="7638159" y="635943"/>
          <a:ext cx="1136953" cy="11369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0811CDB-AA0C-491E-BE84-C1A3CB326AC2}">
      <dsp:nvSpPr>
        <dsp:cNvPr id="0" name=""/>
        <dsp:cNvSpPr/>
      </dsp:nvSpPr>
      <dsp:spPr>
        <a:xfrm>
          <a:off x="7638159" y="1871550"/>
          <a:ext cx="3248437" cy="654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Google released statistics on business images and stated:</a:t>
          </a:r>
        </a:p>
      </dsp:txBody>
      <dsp:txXfrm>
        <a:off x="7638159" y="1871550"/>
        <a:ext cx="3248437" cy="654763"/>
      </dsp:txXfrm>
    </dsp:sp>
    <dsp:sp modelId="{106A4344-19C3-4870-9BED-AB1D67BA0C7C}">
      <dsp:nvSpPr>
        <dsp:cNvPr id="0" name=""/>
        <dsp:cNvSpPr/>
      </dsp:nvSpPr>
      <dsp:spPr>
        <a:xfrm>
          <a:off x="7638159" y="2572198"/>
          <a:ext cx="3248437" cy="358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Businesses with quality photos receive 42% more requests for directions and 35% more website clicks</a:t>
          </a:r>
        </a:p>
      </dsp:txBody>
      <dsp:txXfrm>
        <a:off x="7638159" y="2572198"/>
        <a:ext cx="3248437" cy="35801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837EB8-0233-4A04-A17B-436EFAC72B6C}">
      <dsp:nvSpPr>
        <dsp:cNvPr id="0" name=""/>
        <dsp:cNvSpPr/>
      </dsp:nvSpPr>
      <dsp:spPr>
        <a:xfrm>
          <a:off x="700214" y="226931"/>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509753-0411-4612-B708-3F651417CC61}">
      <dsp:nvSpPr>
        <dsp:cNvPr id="0" name=""/>
        <dsp:cNvSpPr/>
      </dsp:nvSpPr>
      <dsp:spPr>
        <a:xfrm>
          <a:off x="1117027" y="643743"/>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871255-B850-4E4E-B18F-F1E0D4546F4B}">
      <dsp:nvSpPr>
        <dsp:cNvPr id="0" name=""/>
        <dsp:cNvSpPr/>
      </dsp:nvSpPr>
      <dsp:spPr>
        <a:xfrm>
          <a:off x="74995" y="27919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Local Community Engagement</a:t>
          </a:r>
        </a:p>
      </dsp:txBody>
      <dsp:txXfrm>
        <a:off x="74995" y="2791931"/>
        <a:ext cx="3206250" cy="720000"/>
      </dsp:txXfrm>
    </dsp:sp>
    <dsp:sp modelId="{F3F206CF-755A-4448-84EF-A61C8AE41F47}">
      <dsp:nvSpPr>
        <dsp:cNvPr id="0" name=""/>
        <dsp:cNvSpPr/>
      </dsp:nvSpPr>
      <dsp:spPr>
        <a:xfrm>
          <a:off x="4467558" y="226931"/>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3CFF1E-CC8C-4155-B45A-9B2BC3E77A1B}">
      <dsp:nvSpPr>
        <dsp:cNvPr id="0" name=""/>
        <dsp:cNvSpPr/>
      </dsp:nvSpPr>
      <dsp:spPr>
        <a:xfrm>
          <a:off x="4884370" y="643743"/>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C38221-2D31-4950-92AC-CA572E2E6429}">
      <dsp:nvSpPr>
        <dsp:cNvPr id="0" name=""/>
        <dsp:cNvSpPr/>
      </dsp:nvSpPr>
      <dsp:spPr>
        <a:xfrm>
          <a:off x="3842339" y="27919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Optimize Online Advertisements</a:t>
          </a:r>
        </a:p>
      </dsp:txBody>
      <dsp:txXfrm>
        <a:off x="3842339" y="2791931"/>
        <a:ext cx="3206250" cy="720000"/>
      </dsp:txXfrm>
    </dsp:sp>
    <dsp:sp modelId="{2978B8AE-B220-47BD-8158-9149B5E2DE34}">
      <dsp:nvSpPr>
        <dsp:cNvPr id="0" name=""/>
        <dsp:cNvSpPr/>
      </dsp:nvSpPr>
      <dsp:spPr>
        <a:xfrm>
          <a:off x="8234902" y="226931"/>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67F502-7871-4E53-905F-8E0BFBED2114}">
      <dsp:nvSpPr>
        <dsp:cNvPr id="0" name=""/>
        <dsp:cNvSpPr/>
      </dsp:nvSpPr>
      <dsp:spPr>
        <a:xfrm>
          <a:off x="8651714" y="643743"/>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44FA56-C01F-4355-A13F-21B1C877452E}">
      <dsp:nvSpPr>
        <dsp:cNvPr id="0" name=""/>
        <dsp:cNvSpPr/>
      </dsp:nvSpPr>
      <dsp:spPr>
        <a:xfrm>
          <a:off x="7609683" y="27919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Offline Marketing Tactics</a:t>
          </a:r>
        </a:p>
      </dsp:txBody>
      <dsp:txXfrm>
        <a:off x="7609683" y="2791931"/>
        <a:ext cx="3206250" cy="7200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18A5EC-EA35-4F59-A5FA-19646D8D221C}">
      <dsp:nvSpPr>
        <dsp:cNvPr id="0" name=""/>
        <dsp:cNvSpPr/>
      </dsp:nvSpPr>
      <dsp:spPr>
        <a:xfrm>
          <a:off x="0" y="435"/>
          <a:ext cx="10890928" cy="1018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FAA2D5-1F5E-410E-BAEF-C750E66A408B}">
      <dsp:nvSpPr>
        <dsp:cNvPr id="0" name=""/>
        <dsp:cNvSpPr/>
      </dsp:nvSpPr>
      <dsp:spPr>
        <a:xfrm>
          <a:off x="308142" y="229632"/>
          <a:ext cx="560259" cy="5602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AD9003-E7FC-471C-8388-F13C732C68B0}">
      <dsp:nvSpPr>
        <dsp:cNvPr id="0" name=""/>
        <dsp:cNvSpPr/>
      </dsp:nvSpPr>
      <dsp:spPr>
        <a:xfrm>
          <a:off x="1176545" y="435"/>
          <a:ext cx="9714382" cy="101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808" tIns="107808" rIns="107808" bIns="107808" numCol="1" spcCol="1270" anchor="ctr" anchorCtr="0">
          <a:noAutofit/>
        </a:bodyPr>
        <a:lstStyle/>
        <a:p>
          <a:pPr marL="0" lvl="0" indent="0" algn="l" defTabSz="800100">
            <a:lnSpc>
              <a:spcPct val="100000"/>
            </a:lnSpc>
            <a:spcBef>
              <a:spcPct val="0"/>
            </a:spcBef>
            <a:spcAft>
              <a:spcPct val="35000"/>
            </a:spcAft>
            <a:buNone/>
          </a:pPr>
          <a:r>
            <a:rPr lang="en-US" sz="1800" kern="1200"/>
            <a:t>The state of Ohio has over 2,000 festivals a year, appealing to all different ages, demographics, cultures, hobbies, etc. </a:t>
          </a:r>
        </a:p>
      </dsp:txBody>
      <dsp:txXfrm>
        <a:off x="1176545" y="435"/>
        <a:ext cx="9714382" cy="1018654"/>
      </dsp:txXfrm>
    </dsp:sp>
    <dsp:sp modelId="{4A7A9356-44F7-48E2-963C-BEA09E2A2BC1}">
      <dsp:nvSpPr>
        <dsp:cNvPr id="0" name=""/>
        <dsp:cNvSpPr/>
      </dsp:nvSpPr>
      <dsp:spPr>
        <a:xfrm>
          <a:off x="0" y="1273752"/>
          <a:ext cx="10890928" cy="1018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821C0D-0D7F-423E-A361-9289C8E4CF6A}">
      <dsp:nvSpPr>
        <dsp:cNvPr id="0" name=""/>
        <dsp:cNvSpPr/>
      </dsp:nvSpPr>
      <dsp:spPr>
        <a:xfrm>
          <a:off x="308142" y="1502950"/>
          <a:ext cx="560259" cy="5602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FAE9EC-9F0C-4B6D-9998-3FB3DB24D113}">
      <dsp:nvSpPr>
        <dsp:cNvPr id="0" name=""/>
        <dsp:cNvSpPr/>
      </dsp:nvSpPr>
      <dsp:spPr>
        <a:xfrm>
          <a:off x="1176545" y="1273752"/>
          <a:ext cx="9714382" cy="101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808" tIns="107808" rIns="107808" bIns="107808" numCol="1" spcCol="1270" anchor="ctr" anchorCtr="0">
          <a:noAutofit/>
        </a:bodyPr>
        <a:lstStyle/>
        <a:p>
          <a:pPr marL="0" lvl="0" indent="0" algn="l" defTabSz="800100">
            <a:lnSpc>
              <a:spcPct val="100000"/>
            </a:lnSpc>
            <a:spcBef>
              <a:spcPct val="0"/>
            </a:spcBef>
            <a:spcAft>
              <a:spcPct val="35000"/>
            </a:spcAft>
            <a:buNone/>
          </a:pPr>
          <a:r>
            <a:rPr lang="en-US" sz="1800" kern="1200"/>
            <a:t>Reserving a booth or even crowd surfing at one of these places will be a fantastic way to get your brand and face out there to potential customers</a:t>
          </a:r>
        </a:p>
      </dsp:txBody>
      <dsp:txXfrm>
        <a:off x="1176545" y="1273752"/>
        <a:ext cx="9714382" cy="1018654"/>
      </dsp:txXfrm>
    </dsp:sp>
    <dsp:sp modelId="{E877D6CA-63D7-4AAA-8F3B-D7197134C28C}">
      <dsp:nvSpPr>
        <dsp:cNvPr id="0" name=""/>
        <dsp:cNvSpPr/>
      </dsp:nvSpPr>
      <dsp:spPr>
        <a:xfrm>
          <a:off x="0" y="2547070"/>
          <a:ext cx="10890928" cy="1018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77AF91-C49D-4517-9885-EF13F51546F7}">
      <dsp:nvSpPr>
        <dsp:cNvPr id="0" name=""/>
        <dsp:cNvSpPr/>
      </dsp:nvSpPr>
      <dsp:spPr>
        <a:xfrm>
          <a:off x="308142" y="2776267"/>
          <a:ext cx="560259" cy="5602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204517-6F30-4C54-8522-9A569E572DF1}">
      <dsp:nvSpPr>
        <dsp:cNvPr id="0" name=""/>
        <dsp:cNvSpPr/>
      </dsp:nvSpPr>
      <dsp:spPr>
        <a:xfrm>
          <a:off x="1176545" y="2547070"/>
          <a:ext cx="4900917" cy="101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808" tIns="107808" rIns="107808" bIns="107808" numCol="1" spcCol="1270" anchor="ctr" anchorCtr="0">
          <a:noAutofit/>
        </a:bodyPr>
        <a:lstStyle/>
        <a:p>
          <a:pPr marL="0" lvl="0" indent="0" algn="l" defTabSz="800100">
            <a:lnSpc>
              <a:spcPct val="100000"/>
            </a:lnSpc>
            <a:spcBef>
              <a:spcPct val="0"/>
            </a:spcBef>
            <a:spcAft>
              <a:spcPct val="35000"/>
            </a:spcAft>
            <a:buNone/>
          </a:pPr>
          <a:r>
            <a:rPr lang="en-US" sz="1800" kern="1200"/>
            <a:t>After developing social media profiles, engage back with those who engage with the content. </a:t>
          </a:r>
        </a:p>
      </dsp:txBody>
      <dsp:txXfrm>
        <a:off x="1176545" y="2547070"/>
        <a:ext cx="4900917" cy="1018654"/>
      </dsp:txXfrm>
    </dsp:sp>
    <dsp:sp modelId="{8F51DE64-DF72-4BA1-A5A7-C747A74F3D80}">
      <dsp:nvSpPr>
        <dsp:cNvPr id="0" name=""/>
        <dsp:cNvSpPr/>
      </dsp:nvSpPr>
      <dsp:spPr>
        <a:xfrm>
          <a:off x="6077463" y="2547070"/>
          <a:ext cx="4813464" cy="101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808" tIns="107808" rIns="107808" bIns="107808" numCol="1" spcCol="1270" anchor="ctr" anchorCtr="0">
          <a:noAutofit/>
        </a:bodyPr>
        <a:lstStyle/>
        <a:p>
          <a:pPr marL="0" lvl="0" indent="0" algn="l" defTabSz="622300">
            <a:lnSpc>
              <a:spcPct val="100000"/>
            </a:lnSpc>
            <a:spcBef>
              <a:spcPct val="0"/>
            </a:spcBef>
            <a:spcAft>
              <a:spcPct val="35000"/>
            </a:spcAft>
            <a:buNone/>
          </a:pPr>
          <a:r>
            <a:rPr lang="en-US" sz="1400" kern="1200"/>
            <a:t>Host small contests online on customers posting photos and videos of their shopping hauls and meals made with ingredients bought in store</a:t>
          </a:r>
        </a:p>
      </dsp:txBody>
      <dsp:txXfrm>
        <a:off x="6077463" y="2547070"/>
        <a:ext cx="4813464" cy="101865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743502-69FA-4558-A3CA-F9C8C03974C4}">
      <dsp:nvSpPr>
        <dsp:cNvPr id="0" name=""/>
        <dsp:cNvSpPr/>
      </dsp:nvSpPr>
      <dsp:spPr>
        <a:xfrm>
          <a:off x="885665" y="0"/>
          <a:ext cx="4708025" cy="12315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We’ve mentioned using flyers and business cards in heavy foot traffic locations</a:t>
          </a:r>
        </a:p>
      </dsp:txBody>
      <dsp:txXfrm>
        <a:off x="921737" y="36072"/>
        <a:ext cx="4635881" cy="1159435"/>
      </dsp:txXfrm>
    </dsp:sp>
    <dsp:sp modelId="{02983C71-8F4C-49F1-9B3A-AB6AE678FB19}">
      <dsp:nvSpPr>
        <dsp:cNvPr id="0" name=""/>
        <dsp:cNvSpPr/>
      </dsp:nvSpPr>
      <dsp:spPr>
        <a:xfrm rot="5400000">
          <a:off x="3008757" y="1262368"/>
          <a:ext cx="461842" cy="554210"/>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073416" y="1308552"/>
        <a:ext cx="332526" cy="323289"/>
      </dsp:txXfrm>
    </dsp:sp>
    <dsp:sp modelId="{F5756ACE-839C-4057-A831-258F2677C47A}">
      <dsp:nvSpPr>
        <dsp:cNvPr id="0" name=""/>
        <dsp:cNvSpPr/>
      </dsp:nvSpPr>
      <dsp:spPr>
        <a:xfrm>
          <a:off x="885665" y="1847369"/>
          <a:ext cx="4708025" cy="12315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Days of nice weather, keep the store’s door open with music playing to draw the attention of curious shoppers walking past. </a:t>
          </a:r>
        </a:p>
      </dsp:txBody>
      <dsp:txXfrm>
        <a:off x="921737" y="1883441"/>
        <a:ext cx="4635881" cy="1159435"/>
      </dsp:txXfrm>
    </dsp:sp>
    <dsp:sp modelId="{AC020FDF-7895-4C61-9B2D-DA493F4A9A3B}">
      <dsp:nvSpPr>
        <dsp:cNvPr id="0" name=""/>
        <dsp:cNvSpPr/>
      </dsp:nvSpPr>
      <dsp:spPr>
        <a:xfrm rot="5400000">
          <a:off x="3008757" y="3109738"/>
          <a:ext cx="461842" cy="55421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3073416" y="3155922"/>
        <a:ext cx="332526" cy="323289"/>
      </dsp:txXfrm>
    </dsp:sp>
    <dsp:sp modelId="{4E191819-B61D-4DBE-A086-54833853CA67}">
      <dsp:nvSpPr>
        <dsp:cNvPr id="0" name=""/>
        <dsp:cNvSpPr/>
      </dsp:nvSpPr>
      <dsp:spPr>
        <a:xfrm>
          <a:off x="885665" y="3694738"/>
          <a:ext cx="4708025" cy="1231579"/>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sidewalks are extra wide, out in front of the store:</a:t>
          </a:r>
        </a:p>
        <a:p>
          <a:pPr marL="114300" lvl="1" indent="-114300" algn="l" defTabSz="577850">
            <a:lnSpc>
              <a:spcPct val="90000"/>
            </a:lnSpc>
            <a:spcBef>
              <a:spcPct val="0"/>
            </a:spcBef>
            <a:spcAft>
              <a:spcPct val="15000"/>
            </a:spcAft>
            <a:buChar char="•"/>
          </a:pPr>
          <a:r>
            <a:rPr lang="en-US" sz="1300" kern="1200"/>
            <a:t>Make use of chalk and washable sprays to grab the attention of those walking by who look only down at their phones.</a:t>
          </a:r>
        </a:p>
      </dsp:txBody>
      <dsp:txXfrm>
        <a:off x="921737" y="3730810"/>
        <a:ext cx="4635881" cy="115943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C53745-4BE1-4B97-9FB5-7A84F25B2D76}">
      <dsp:nvSpPr>
        <dsp:cNvPr id="0" name=""/>
        <dsp:cNvSpPr/>
      </dsp:nvSpPr>
      <dsp:spPr>
        <a:xfrm>
          <a:off x="700214" y="226931"/>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199F72-136D-46EB-8C90-B4D6BC9FA815}">
      <dsp:nvSpPr>
        <dsp:cNvPr id="0" name=""/>
        <dsp:cNvSpPr/>
      </dsp:nvSpPr>
      <dsp:spPr>
        <a:xfrm>
          <a:off x="1117027" y="643743"/>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41582A-9D4A-4717-8AD1-2A84988A86C5}">
      <dsp:nvSpPr>
        <dsp:cNvPr id="0" name=""/>
        <dsp:cNvSpPr/>
      </dsp:nvSpPr>
      <dsp:spPr>
        <a:xfrm>
          <a:off x="74995" y="27919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Implement A Delivery System</a:t>
          </a:r>
        </a:p>
      </dsp:txBody>
      <dsp:txXfrm>
        <a:off x="74995" y="2791931"/>
        <a:ext cx="3206250" cy="720000"/>
      </dsp:txXfrm>
    </dsp:sp>
    <dsp:sp modelId="{B1D294D6-25B9-4DEF-944E-E68771E76250}">
      <dsp:nvSpPr>
        <dsp:cNvPr id="0" name=""/>
        <dsp:cNvSpPr/>
      </dsp:nvSpPr>
      <dsp:spPr>
        <a:xfrm>
          <a:off x="4467558" y="226931"/>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CEE97-3767-4EDE-9C4F-F8A72EA7A43A}">
      <dsp:nvSpPr>
        <dsp:cNvPr id="0" name=""/>
        <dsp:cNvSpPr/>
      </dsp:nvSpPr>
      <dsp:spPr>
        <a:xfrm>
          <a:off x="4884370" y="643743"/>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510521-9075-4D2A-8D31-E9204BB51081}">
      <dsp:nvSpPr>
        <dsp:cNvPr id="0" name=""/>
        <dsp:cNvSpPr/>
      </dsp:nvSpPr>
      <dsp:spPr>
        <a:xfrm>
          <a:off x="3842339" y="27919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Offer Order &amp; Pick-up Options</a:t>
          </a:r>
        </a:p>
      </dsp:txBody>
      <dsp:txXfrm>
        <a:off x="3842339" y="2791931"/>
        <a:ext cx="3206250" cy="720000"/>
      </dsp:txXfrm>
    </dsp:sp>
    <dsp:sp modelId="{B100FDAF-C341-4FAE-9EDE-CFA4CC6EA5ED}">
      <dsp:nvSpPr>
        <dsp:cNvPr id="0" name=""/>
        <dsp:cNvSpPr/>
      </dsp:nvSpPr>
      <dsp:spPr>
        <a:xfrm>
          <a:off x="8234902" y="226931"/>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F1894F-F6A2-4F44-8F3C-82885BDCE26B}">
      <dsp:nvSpPr>
        <dsp:cNvPr id="0" name=""/>
        <dsp:cNvSpPr/>
      </dsp:nvSpPr>
      <dsp:spPr>
        <a:xfrm>
          <a:off x="8651714" y="643743"/>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9EADB7-23BF-4089-A8FF-930234A61DD7}">
      <dsp:nvSpPr>
        <dsp:cNvPr id="0" name=""/>
        <dsp:cNvSpPr/>
      </dsp:nvSpPr>
      <dsp:spPr>
        <a:xfrm>
          <a:off x="7609683" y="27919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Collaborations With Locals</a:t>
          </a:r>
        </a:p>
      </dsp:txBody>
      <dsp:txXfrm>
        <a:off x="7609683" y="2791931"/>
        <a:ext cx="3206250" cy="72000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9F418-CBF2-467A-AC26-F3BE3E3BB3C6}">
      <dsp:nvSpPr>
        <dsp:cNvPr id="0" name=""/>
        <dsp:cNvSpPr/>
      </dsp:nvSpPr>
      <dsp:spPr>
        <a:xfrm>
          <a:off x="2996465" y="4031883"/>
          <a:ext cx="486426" cy="522908"/>
        </a:xfrm>
        <a:custGeom>
          <a:avLst/>
          <a:gdLst/>
          <a:ahLst/>
          <a:cxnLst/>
          <a:rect l="0" t="0" r="0" b="0"/>
          <a:pathLst>
            <a:path>
              <a:moveTo>
                <a:pt x="0" y="0"/>
              </a:moveTo>
              <a:lnTo>
                <a:pt x="243213" y="0"/>
              </a:lnTo>
              <a:lnTo>
                <a:pt x="243213" y="522908"/>
              </a:lnTo>
              <a:lnTo>
                <a:pt x="486426" y="5229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885258-A310-4F34-A5B1-D7A5C1DA3B3D}">
      <dsp:nvSpPr>
        <dsp:cNvPr id="0" name=""/>
        <dsp:cNvSpPr/>
      </dsp:nvSpPr>
      <dsp:spPr>
        <a:xfrm>
          <a:off x="2996465" y="3508975"/>
          <a:ext cx="486426" cy="522908"/>
        </a:xfrm>
        <a:custGeom>
          <a:avLst/>
          <a:gdLst/>
          <a:ahLst/>
          <a:cxnLst/>
          <a:rect l="0" t="0" r="0" b="0"/>
          <a:pathLst>
            <a:path>
              <a:moveTo>
                <a:pt x="0" y="522908"/>
              </a:moveTo>
              <a:lnTo>
                <a:pt x="243213" y="522908"/>
              </a:lnTo>
              <a:lnTo>
                <a:pt x="243213" y="0"/>
              </a:lnTo>
              <a:lnTo>
                <a:pt x="486426"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6C249C-6626-4989-923A-5A91BD330A5C}">
      <dsp:nvSpPr>
        <dsp:cNvPr id="0" name=""/>
        <dsp:cNvSpPr/>
      </dsp:nvSpPr>
      <dsp:spPr>
        <a:xfrm>
          <a:off x="2996465" y="1940250"/>
          <a:ext cx="486426" cy="522908"/>
        </a:xfrm>
        <a:custGeom>
          <a:avLst/>
          <a:gdLst/>
          <a:ahLst/>
          <a:cxnLst/>
          <a:rect l="0" t="0" r="0" b="0"/>
          <a:pathLst>
            <a:path>
              <a:moveTo>
                <a:pt x="0" y="0"/>
              </a:moveTo>
              <a:lnTo>
                <a:pt x="243213" y="0"/>
              </a:lnTo>
              <a:lnTo>
                <a:pt x="243213" y="522908"/>
              </a:lnTo>
              <a:lnTo>
                <a:pt x="486426" y="5229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F1B343-5EB7-4E62-854E-9C72CB7B8C6E}">
      <dsp:nvSpPr>
        <dsp:cNvPr id="0" name=""/>
        <dsp:cNvSpPr/>
      </dsp:nvSpPr>
      <dsp:spPr>
        <a:xfrm>
          <a:off x="2996465" y="1417342"/>
          <a:ext cx="486426" cy="522908"/>
        </a:xfrm>
        <a:custGeom>
          <a:avLst/>
          <a:gdLst/>
          <a:ahLst/>
          <a:cxnLst/>
          <a:rect l="0" t="0" r="0" b="0"/>
          <a:pathLst>
            <a:path>
              <a:moveTo>
                <a:pt x="0" y="522908"/>
              </a:moveTo>
              <a:lnTo>
                <a:pt x="243213" y="522908"/>
              </a:lnTo>
              <a:lnTo>
                <a:pt x="243213" y="0"/>
              </a:lnTo>
              <a:lnTo>
                <a:pt x="486426"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F33BAE-5AF6-40C1-A943-A4283418E9D0}">
      <dsp:nvSpPr>
        <dsp:cNvPr id="0" name=""/>
        <dsp:cNvSpPr/>
      </dsp:nvSpPr>
      <dsp:spPr>
        <a:xfrm>
          <a:off x="2996465" y="325805"/>
          <a:ext cx="486426" cy="91440"/>
        </a:xfrm>
        <a:custGeom>
          <a:avLst/>
          <a:gdLst/>
          <a:ahLst/>
          <a:cxnLst/>
          <a:rect l="0" t="0" r="0" b="0"/>
          <a:pathLst>
            <a:path>
              <a:moveTo>
                <a:pt x="0" y="45720"/>
              </a:moveTo>
              <a:lnTo>
                <a:pt x="486426"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9A08E0-81FF-4761-8FA3-5AA4AFBC5142}">
      <dsp:nvSpPr>
        <dsp:cNvPr id="0" name=""/>
        <dsp:cNvSpPr/>
      </dsp:nvSpPr>
      <dsp:spPr>
        <a:xfrm>
          <a:off x="564333" y="625"/>
          <a:ext cx="2432131" cy="741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The majority of the market today prefers convenience when shopping to make more use of their time</a:t>
          </a:r>
        </a:p>
      </dsp:txBody>
      <dsp:txXfrm>
        <a:off x="564333" y="625"/>
        <a:ext cx="2432131" cy="741800"/>
      </dsp:txXfrm>
    </dsp:sp>
    <dsp:sp modelId="{8C68DC47-3183-4267-9297-39434FB219D8}">
      <dsp:nvSpPr>
        <dsp:cNvPr id="0" name=""/>
        <dsp:cNvSpPr/>
      </dsp:nvSpPr>
      <dsp:spPr>
        <a:xfrm>
          <a:off x="3482891" y="625"/>
          <a:ext cx="2432131" cy="741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Usage of grocery delivery services rose 56% since 2022 &amp; 100% increase in curbside or pickup services</a:t>
          </a:r>
        </a:p>
      </dsp:txBody>
      <dsp:txXfrm>
        <a:off x="3482891" y="625"/>
        <a:ext cx="2432131" cy="741800"/>
      </dsp:txXfrm>
    </dsp:sp>
    <dsp:sp modelId="{2F6F3553-7853-43E3-A638-0E9DE7E81A7C}">
      <dsp:nvSpPr>
        <dsp:cNvPr id="0" name=""/>
        <dsp:cNvSpPr/>
      </dsp:nvSpPr>
      <dsp:spPr>
        <a:xfrm>
          <a:off x="564333" y="1569350"/>
          <a:ext cx="2432131" cy="741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Companies have exploited this to the fullest and have become even more successful as a result:</a:t>
          </a:r>
        </a:p>
      </dsp:txBody>
      <dsp:txXfrm>
        <a:off x="564333" y="1569350"/>
        <a:ext cx="2432131" cy="741800"/>
      </dsp:txXfrm>
    </dsp:sp>
    <dsp:sp modelId="{574CE7EF-A98C-4689-A1C2-B12DCB72A26B}">
      <dsp:nvSpPr>
        <dsp:cNvPr id="0" name=""/>
        <dsp:cNvSpPr/>
      </dsp:nvSpPr>
      <dsp:spPr>
        <a:xfrm>
          <a:off x="3482891" y="1046442"/>
          <a:ext cx="2432131" cy="741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Amazon Fresh</a:t>
          </a:r>
        </a:p>
      </dsp:txBody>
      <dsp:txXfrm>
        <a:off x="3482891" y="1046442"/>
        <a:ext cx="2432131" cy="741800"/>
      </dsp:txXfrm>
    </dsp:sp>
    <dsp:sp modelId="{35258DE0-E0C7-4FFA-AF30-752AA1E1D7F0}">
      <dsp:nvSpPr>
        <dsp:cNvPr id="0" name=""/>
        <dsp:cNvSpPr/>
      </dsp:nvSpPr>
      <dsp:spPr>
        <a:xfrm>
          <a:off x="3482891" y="2092258"/>
          <a:ext cx="2432131" cy="741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Uber Eats</a:t>
          </a:r>
        </a:p>
      </dsp:txBody>
      <dsp:txXfrm>
        <a:off x="3482891" y="2092258"/>
        <a:ext cx="2432131" cy="741800"/>
      </dsp:txXfrm>
    </dsp:sp>
    <dsp:sp modelId="{1810A334-9341-4DBD-9E02-6B89C4AD33A4}">
      <dsp:nvSpPr>
        <dsp:cNvPr id="0" name=""/>
        <dsp:cNvSpPr/>
      </dsp:nvSpPr>
      <dsp:spPr>
        <a:xfrm>
          <a:off x="564333" y="3660983"/>
          <a:ext cx="2432131" cy="741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dirty="0"/>
            <a:t>Make the most of Instacart for your store:</a:t>
          </a:r>
        </a:p>
      </dsp:txBody>
      <dsp:txXfrm>
        <a:off x="564333" y="3660983"/>
        <a:ext cx="2432131" cy="741800"/>
      </dsp:txXfrm>
    </dsp:sp>
    <dsp:sp modelId="{12690B8F-8921-4883-B481-EE5EB968F301}">
      <dsp:nvSpPr>
        <dsp:cNvPr id="0" name=""/>
        <dsp:cNvSpPr/>
      </dsp:nvSpPr>
      <dsp:spPr>
        <a:xfrm>
          <a:off x="3482891" y="3138075"/>
          <a:ext cx="2432131" cy="741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In-Store Promotion</a:t>
          </a:r>
        </a:p>
      </dsp:txBody>
      <dsp:txXfrm>
        <a:off x="3482891" y="3138075"/>
        <a:ext cx="2432131" cy="741800"/>
      </dsp:txXfrm>
    </dsp:sp>
    <dsp:sp modelId="{634D02F0-81CA-4B1D-B60E-EF8923231181}">
      <dsp:nvSpPr>
        <dsp:cNvPr id="0" name=""/>
        <dsp:cNvSpPr/>
      </dsp:nvSpPr>
      <dsp:spPr>
        <a:xfrm>
          <a:off x="3482891" y="4183892"/>
          <a:ext cx="2432131" cy="7418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sz="1300" kern="1200"/>
            <a:t>Website Accessibility </a:t>
          </a:r>
        </a:p>
      </dsp:txBody>
      <dsp:txXfrm>
        <a:off x="3482891" y="4183892"/>
        <a:ext cx="2432131" cy="7418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1C7E8F-8436-4B28-B4CF-54BC335A37AA}">
      <dsp:nvSpPr>
        <dsp:cNvPr id="0" name=""/>
        <dsp:cNvSpPr/>
      </dsp:nvSpPr>
      <dsp:spPr>
        <a:xfrm>
          <a:off x="0" y="3708300"/>
          <a:ext cx="6479357" cy="12171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Target implemented curbside pick-up in 2020 and saw a 600% increase in sales in the first half of the year and a 500% increase in the second half alone</a:t>
          </a:r>
        </a:p>
      </dsp:txBody>
      <dsp:txXfrm>
        <a:off x="0" y="3708300"/>
        <a:ext cx="6479357" cy="1217146"/>
      </dsp:txXfrm>
    </dsp:sp>
    <dsp:sp modelId="{F088EC47-1E4B-481A-A428-3097B753DE2D}">
      <dsp:nvSpPr>
        <dsp:cNvPr id="0" name=""/>
        <dsp:cNvSpPr/>
      </dsp:nvSpPr>
      <dsp:spPr>
        <a:xfrm rot="10800000">
          <a:off x="0" y="1854585"/>
          <a:ext cx="6479357" cy="1871971"/>
        </a:xfrm>
        <a:prstGeom prst="upArrowCallout">
          <a:avLst/>
        </a:prstGeom>
        <a:solidFill>
          <a:schemeClr val="accent2">
            <a:hueOff val="3536049"/>
            <a:satOff val="-13319"/>
            <a:lumOff val="1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A study done by OPI (Optical Phusion, Inc.), who specialize in wireless technology of tablets, kiosks, and barcode scanners, has found:</a:t>
          </a:r>
        </a:p>
      </dsp:txBody>
      <dsp:txXfrm rot="-10800000">
        <a:off x="0" y="1854585"/>
        <a:ext cx="6479357" cy="657062"/>
      </dsp:txXfrm>
    </dsp:sp>
    <dsp:sp modelId="{D8F65DFB-CBC8-4979-8CFD-B957F99227BD}">
      <dsp:nvSpPr>
        <dsp:cNvPr id="0" name=""/>
        <dsp:cNvSpPr/>
      </dsp:nvSpPr>
      <dsp:spPr>
        <a:xfrm>
          <a:off x="0" y="2511647"/>
          <a:ext cx="3239678" cy="55971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67% of shoppers in the U.S have used BOPUS in the past 6 Months at least once</a:t>
          </a:r>
        </a:p>
      </dsp:txBody>
      <dsp:txXfrm>
        <a:off x="0" y="2511647"/>
        <a:ext cx="3239678" cy="559719"/>
      </dsp:txXfrm>
    </dsp:sp>
    <dsp:sp modelId="{ADD78B37-C17E-4FAF-9611-49D24BAB8896}">
      <dsp:nvSpPr>
        <dsp:cNvPr id="0" name=""/>
        <dsp:cNvSpPr/>
      </dsp:nvSpPr>
      <dsp:spPr>
        <a:xfrm>
          <a:off x="3239678" y="2511647"/>
          <a:ext cx="3239678" cy="559719"/>
        </a:xfrm>
        <a:prstGeom prst="rect">
          <a:avLst/>
        </a:prstGeom>
        <a:solidFill>
          <a:schemeClr val="accent2">
            <a:tint val="40000"/>
            <a:alpha val="90000"/>
            <a:hueOff val="7414877"/>
            <a:satOff val="-7406"/>
            <a:lumOff val="3414"/>
            <a:alphaOff val="0"/>
          </a:schemeClr>
        </a:solidFill>
        <a:ln w="12700" cap="flat" cmpd="sng" algn="ctr">
          <a:solidFill>
            <a:schemeClr val="accent2">
              <a:tint val="40000"/>
              <a:alpha val="90000"/>
              <a:hueOff val="7414877"/>
              <a:satOff val="-7406"/>
              <a:lumOff val="34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75% of these shoppers are more likely to make an additional purchase while picking up their item</a:t>
          </a:r>
        </a:p>
      </dsp:txBody>
      <dsp:txXfrm>
        <a:off x="3239678" y="2511647"/>
        <a:ext cx="3239678" cy="559719"/>
      </dsp:txXfrm>
    </dsp:sp>
    <dsp:sp modelId="{5EADF5C7-EEC7-4308-A233-2DA4219EC09B}">
      <dsp:nvSpPr>
        <dsp:cNvPr id="0" name=""/>
        <dsp:cNvSpPr/>
      </dsp:nvSpPr>
      <dsp:spPr>
        <a:xfrm rot="10800000">
          <a:off x="0" y="870"/>
          <a:ext cx="6479357" cy="1871971"/>
        </a:xfrm>
        <a:prstGeom prst="upArrowCallout">
          <a:avLst/>
        </a:prstGeom>
        <a:solidFill>
          <a:schemeClr val="accent2">
            <a:hueOff val="7072097"/>
            <a:satOff val="-26638"/>
            <a:lumOff val="2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BOPIS (Buy Online, Pick Up In-Store) is a fantastic alternative &amp; complement to delivery</a:t>
          </a:r>
        </a:p>
      </dsp:txBody>
      <dsp:txXfrm rot="10800000">
        <a:off x="0" y="870"/>
        <a:ext cx="6479357" cy="121635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6CA438-0215-44B3-BA23-7F843788F3C5}">
      <dsp:nvSpPr>
        <dsp:cNvPr id="0" name=""/>
        <dsp:cNvSpPr/>
      </dsp:nvSpPr>
      <dsp:spPr>
        <a:xfrm>
          <a:off x="2373" y="76618"/>
          <a:ext cx="3004861" cy="15024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Content creators, food blogs, and hidden gem exploration accounts have skyrocketed in the past few years</a:t>
          </a:r>
        </a:p>
      </dsp:txBody>
      <dsp:txXfrm>
        <a:off x="46378" y="120623"/>
        <a:ext cx="2916851" cy="1414420"/>
      </dsp:txXfrm>
    </dsp:sp>
    <dsp:sp modelId="{57A3E2E6-C7ED-4146-ABC4-74662BA410F1}">
      <dsp:nvSpPr>
        <dsp:cNvPr id="0" name=""/>
        <dsp:cNvSpPr/>
      </dsp:nvSpPr>
      <dsp:spPr>
        <a:xfrm>
          <a:off x="2373" y="1804414"/>
          <a:ext cx="3004861" cy="15024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IZEA Worldwide, a company that specializes in marketing technology, has found that today:</a:t>
          </a:r>
        </a:p>
      </dsp:txBody>
      <dsp:txXfrm>
        <a:off x="46378" y="1848419"/>
        <a:ext cx="2916851" cy="1414420"/>
      </dsp:txXfrm>
    </dsp:sp>
    <dsp:sp modelId="{4C0D2019-BAC7-4BE2-B3C5-E516465FB243}">
      <dsp:nvSpPr>
        <dsp:cNvPr id="0" name=""/>
        <dsp:cNvSpPr/>
      </dsp:nvSpPr>
      <dsp:spPr>
        <a:xfrm rot="18289469">
          <a:off x="2555835" y="1665277"/>
          <a:ext cx="2104744" cy="52910"/>
        </a:xfrm>
        <a:custGeom>
          <a:avLst/>
          <a:gdLst/>
          <a:ahLst/>
          <a:cxnLst/>
          <a:rect l="0" t="0" r="0" b="0"/>
          <a:pathLst>
            <a:path>
              <a:moveTo>
                <a:pt x="0" y="26455"/>
              </a:moveTo>
              <a:lnTo>
                <a:pt x="2104744" y="264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555589" y="1639113"/>
        <a:ext cx="105237" cy="105237"/>
      </dsp:txXfrm>
    </dsp:sp>
    <dsp:sp modelId="{E7D6DDE9-6509-45DE-8320-8F5BB7618601}">
      <dsp:nvSpPr>
        <dsp:cNvPr id="0" name=""/>
        <dsp:cNvSpPr/>
      </dsp:nvSpPr>
      <dsp:spPr>
        <a:xfrm>
          <a:off x="4209180" y="76618"/>
          <a:ext cx="3004861" cy="15024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Content creators and influencers reach 83% of media users ages 18 – 60 </a:t>
          </a:r>
        </a:p>
      </dsp:txBody>
      <dsp:txXfrm>
        <a:off x="4253185" y="120623"/>
        <a:ext cx="2916851" cy="1414420"/>
      </dsp:txXfrm>
    </dsp:sp>
    <dsp:sp modelId="{1A8C2708-FD61-4BB6-971F-853EA0149095}">
      <dsp:nvSpPr>
        <dsp:cNvPr id="0" name=""/>
        <dsp:cNvSpPr/>
      </dsp:nvSpPr>
      <dsp:spPr>
        <a:xfrm>
          <a:off x="3007235" y="2529174"/>
          <a:ext cx="1201944" cy="52910"/>
        </a:xfrm>
        <a:custGeom>
          <a:avLst/>
          <a:gdLst/>
          <a:ahLst/>
          <a:cxnLst/>
          <a:rect l="0" t="0" r="0" b="0"/>
          <a:pathLst>
            <a:path>
              <a:moveTo>
                <a:pt x="0" y="26455"/>
              </a:moveTo>
              <a:lnTo>
                <a:pt x="1201944" y="264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78159" y="2525581"/>
        <a:ext cx="60097" cy="60097"/>
      </dsp:txXfrm>
    </dsp:sp>
    <dsp:sp modelId="{57D41DA2-3E77-4ADA-ACB9-059EFD667797}">
      <dsp:nvSpPr>
        <dsp:cNvPr id="0" name=""/>
        <dsp:cNvSpPr/>
      </dsp:nvSpPr>
      <dsp:spPr>
        <a:xfrm>
          <a:off x="4209180" y="1804414"/>
          <a:ext cx="3004861" cy="15024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62% of customers trust influencers more than celebrities and the company itself</a:t>
          </a:r>
        </a:p>
      </dsp:txBody>
      <dsp:txXfrm>
        <a:off x="4253185" y="1848419"/>
        <a:ext cx="2916851" cy="1414420"/>
      </dsp:txXfrm>
    </dsp:sp>
    <dsp:sp modelId="{AE55D110-506E-4716-884B-C16C1E5D4AF8}">
      <dsp:nvSpPr>
        <dsp:cNvPr id="0" name=""/>
        <dsp:cNvSpPr/>
      </dsp:nvSpPr>
      <dsp:spPr>
        <a:xfrm rot="3310531">
          <a:off x="2555835" y="3393072"/>
          <a:ext cx="2104744" cy="52910"/>
        </a:xfrm>
        <a:custGeom>
          <a:avLst/>
          <a:gdLst/>
          <a:ahLst/>
          <a:cxnLst/>
          <a:rect l="0" t="0" r="0" b="0"/>
          <a:pathLst>
            <a:path>
              <a:moveTo>
                <a:pt x="0" y="26455"/>
              </a:moveTo>
              <a:lnTo>
                <a:pt x="2104744" y="26455"/>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3555589" y="3366909"/>
        <a:ext cx="105237" cy="105237"/>
      </dsp:txXfrm>
    </dsp:sp>
    <dsp:sp modelId="{F80F700E-B403-48D3-802D-604216D2C689}">
      <dsp:nvSpPr>
        <dsp:cNvPr id="0" name=""/>
        <dsp:cNvSpPr/>
      </dsp:nvSpPr>
      <dsp:spPr>
        <a:xfrm>
          <a:off x="4209180" y="3532210"/>
          <a:ext cx="3004861" cy="15024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46% of this audience has made a purchase recommended to them by these individuals</a:t>
          </a:r>
        </a:p>
      </dsp:txBody>
      <dsp:txXfrm>
        <a:off x="4253185" y="3576215"/>
        <a:ext cx="2916851" cy="141442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16065-7A98-40C1-BABB-ACD1604943FC}">
      <dsp:nvSpPr>
        <dsp:cNvPr id="0" name=""/>
        <dsp:cNvSpPr/>
      </dsp:nvSpPr>
      <dsp:spPr>
        <a:xfrm rot="5400000">
          <a:off x="7045820" y="-3033211"/>
          <a:ext cx="720023" cy="6970194"/>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Improve photos online on Google/Apple Maps</a:t>
          </a:r>
        </a:p>
        <a:p>
          <a:pPr marL="114300" lvl="1" indent="-114300" algn="l" defTabSz="577850">
            <a:lnSpc>
              <a:spcPct val="90000"/>
            </a:lnSpc>
            <a:spcBef>
              <a:spcPct val="0"/>
            </a:spcBef>
            <a:spcAft>
              <a:spcPct val="15000"/>
            </a:spcAft>
            <a:buChar char="•"/>
          </a:pPr>
          <a:r>
            <a:rPr lang="en-US" sz="1300" kern="1200"/>
            <a:t>Brainstorm in-store events &amp; experiences</a:t>
          </a:r>
        </a:p>
        <a:p>
          <a:pPr marL="114300" lvl="1" indent="-114300" algn="l" defTabSz="577850">
            <a:lnSpc>
              <a:spcPct val="90000"/>
            </a:lnSpc>
            <a:spcBef>
              <a:spcPct val="0"/>
            </a:spcBef>
            <a:spcAft>
              <a:spcPct val="15000"/>
            </a:spcAft>
            <a:buChar char="•"/>
          </a:pPr>
          <a:r>
            <a:rPr lang="en-US" sz="1300" kern="1200"/>
            <a:t>Come up with possible new names for the business</a:t>
          </a:r>
        </a:p>
      </dsp:txBody>
      <dsp:txXfrm rot="-5400000">
        <a:off x="3920735" y="127023"/>
        <a:ext cx="6935045" cy="649725"/>
      </dsp:txXfrm>
    </dsp:sp>
    <dsp:sp modelId="{DF726C28-E4BF-4C25-AADB-230BCEC9A6A9}">
      <dsp:nvSpPr>
        <dsp:cNvPr id="0" name=""/>
        <dsp:cNvSpPr/>
      </dsp:nvSpPr>
      <dsp:spPr>
        <a:xfrm>
          <a:off x="0" y="1871"/>
          <a:ext cx="3920734" cy="90002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Weeks 1 – 2</a:t>
          </a:r>
        </a:p>
      </dsp:txBody>
      <dsp:txXfrm>
        <a:off x="43936" y="45807"/>
        <a:ext cx="3832862" cy="812157"/>
      </dsp:txXfrm>
    </dsp:sp>
    <dsp:sp modelId="{3D08FD50-12C7-411A-AD5D-E7ECD690216C}">
      <dsp:nvSpPr>
        <dsp:cNvPr id="0" name=""/>
        <dsp:cNvSpPr/>
      </dsp:nvSpPr>
      <dsp:spPr>
        <a:xfrm rot="5400000">
          <a:off x="7045820" y="-2088181"/>
          <a:ext cx="720023" cy="6970194"/>
        </a:xfrm>
        <a:prstGeom prst="round2SameRect">
          <a:avLst/>
        </a:prstGeom>
        <a:solidFill>
          <a:schemeClr val="accent5">
            <a:tint val="40000"/>
            <a:alpha val="90000"/>
            <a:hueOff val="2755697"/>
            <a:satOff val="-19647"/>
            <a:lumOff val="-1780"/>
            <a:alphaOff val="0"/>
          </a:schemeClr>
        </a:solidFill>
        <a:ln w="12700" cap="flat" cmpd="sng" algn="ctr">
          <a:solidFill>
            <a:schemeClr val="accent5">
              <a:tint val="40000"/>
              <a:alpha val="90000"/>
              <a:hueOff val="2755697"/>
              <a:satOff val="-19647"/>
              <a:lumOff val="-178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Finalize Instacart setup &amp; begin promotion tactics</a:t>
          </a:r>
        </a:p>
        <a:p>
          <a:pPr marL="114300" lvl="1" indent="-114300" algn="l" defTabSz="577850">
            <a:lnSpc>
              <a:spcPct val="90000"/>
            </a:lnSpc>
            <a:spcBef>
              <a:spcPct val="0"/>
            </a:spcBef>
            <a:spcAft>
              <a:spcPct val="15000"/>
            </a:spcAft>
            <a:buChar char="•"/>
          </a:pPr>
          <a:r>
            <a:rPr lang="en-US" sz="1300" kern="1200"/>
            <a:t>Begin consistently uploading to social media on a schedule </a:t>
          </a:r>
        </a:p>
        <a:p>
          <a:pPr marL="114300" lvl="1" indent="-114300" algn="l" defTabSz="577850">
            <a:lnSpc>
              <a:spcPct val="90000"/>
            </a:lnSpc>
            <a:spcBef>
              <a:spcPct val="0"/>
            </a:spcBef>
            <a:spcAft>
              <a:spcPct val="15000"/>
            </a:spcAft>
            <a:buChar char="•"/>
          </a:pPr>
          <a:r>
            <a:rPr lang="en-US" sz="1300" kern="1200"/>
            <a:t>Contact festivals and events for marketing </a:t>
          </a:r>
        </a:p>
      </dsp:txBody>
      <dsp:txXfrm rot="-5400000">
        <a:off x="3920735" y="1072053"/>
        <a:ext cx="6935045" cy="649725"/>
      </dsp:txXfrm>
    </dsp:sp>
    <dsp:sp modelId="{51981B79-F721-4D1C-87A8-39F1A2299A2C}">
      <dsp:nvSpPr>
        <dsp:cNvPr id="0" name=""/>
        <dsp:cNvSpPr/>
      </dsp:nvSpPr>
      <dsp:spPr>
        <a:xfrm>
          <a:off x="0" y="946901"/>
          <a:ext cx="3920734" cy="900029"/>
        </a:xfrm>
        <a:prstGeom prst="roundRect">
          <a:avLst/>
        </a:prstGeom>
        <a:solidFill>
          <a:schemeClr val="accent5">
            <a:hueOff val="3003598"/>
            <a:satOff val="-7513"/>
            <a:lumOff val="-81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Weeks 3 – 4</a:t>
          </a:r>
        </a:p>
      </dsp:txBody>
      <dsp:txXfrm>
        <a:off x="43936" y="990837"/>
        <a:ext cx="3832862" cy="812157"/>
      </dsp:txXfrm>
    </dsp:sp>
    <dsp:sp modelId="{9A4CB108-C6BF-4B75-8664-5F990402E82E}">
      <dsp:nvSpPr>
        <dsp:cNvPr id="0" name=""/>
        <dsp:cNvSpPr/>
      </dsp:nvSpPr>
      <dsp:spPr>
        <a:xfrm rot="5400000">
          <a:off x="7045820" y="-1143150"/>
          <a:ext cx="720023" cy="6970194"/>
        </a:xfrm>
        <a:prstGeom prst="round2SameRect">
          <a:avLst/>
        </a:prstGeom>
        <a:solidFill>
          <a:schemeClr val="accent5">
            <a:tint val="40000"/>
            <a:alpha val="90000"/>
            <a:hueOff val="5511394"/>
            <a:satOff val="-39295"/>
            <a:lumOff val="-3559"/>
            <a:alphaOff val="0"/>
          </a:schemeClr>
        </a:solidFill>
        <a:ln w="12700" cap="flat" cmpd="sng" algn="ctr">
          <a:solidFill>
            <a:schemeClr val="accent5">
              <a:tint val="40000"/>
              <a:alpha val="90000"/>
              <a:hueOff val="5511394"/>
              <a:satOff val="-39295"/>
              <a:lumOff val="-35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Introduce the new events and experiences upon prior preparation</a:t>
          </a:r>
        </a:p>
        <a:p>
          <a:pPr marL="114300" lvl="1" indent="-114300" algn="l" defTabSz="577850">
            <a:lnSpc>
              <a:spcPct val="90000"/>
            </a:lnSpc>
            <a:spcBef>
              <a:spcPct val="0"/>
            </a:spcBef>
            <a:spcAft>
              <a:spcPct val="15000"/>
            </a:spcAft>
            <a:buChar char="•"/>
          </a:pPr>
          <a:r>
            <a:rPr lang="en-US" sz="1300" kern="1200"/>
            <a:t>Review existing online ads &amp; reach out to local influencers and blogs</a:t>
          </a:r>
        </a:p>
        <a:p>
          <a:pPr marL="114300" lvl="1" indent="-114300" algn="l" defTabSz="577850">
            <a:lnSpc>
              <a:spcPct val="90000"/>
            </a:lnSpc>
            <a:spcBef>
              <a:spcPct val="0"/>
            </a:spcBef>
            <a:spcAft>
              <a:spcPct val="15000"/>
            </a:spcAft>
            <a:buChar char="•"/>
          </a:pPr>
          <a:r>
            <a:rPr lang="en-US" sz="1300" kern="1200"/>
            <a:t>Look into integrating BOPIS to the website and managing the fulfillment of picking orders</a:t>
          </a:r>
        </a:p>
      </dsp:txBody>
      <dsp:txXfrm rot="-5400000">
        <a:off x="3920735" y="2017084"/>
        <a:ext cx="6935045" cy="649725"/>
      </dsp:txXfrm>
    </dsp:sp>
    <dsp:sp modelId="{F9A6A6B6-773B-4FD7-9A16-F65692F936B3}">
      <dsp:nvSpPr>
        <dsp:cNvPr id="0" name=""/>
        <dsp:cNvSpPr/>
      </dsp:nvSpPr>
      <dsp:spPr>
        <a:xfrm>
          <a:off x="0" y="1891932"/>
          <a:ext cx="3920734" cy="900029"/>
        </a:xfrm>
        <a:prstGeom prst="roundRect">
          <a:avLst/>
        </a:prstGeom>
        <a:solidFill>
          <a:schemeClr val="accent5">
            <a:hueOff val="6007196"/>
            <a:satOff val="-15026"/>
            <a:lumOff val="-1634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Weeks 5 – 6 </a:t>
          </a:r>
        </a:p>
      </dsp:txBody>
      <dsp:txXfrm>
        <a:off x="43936" y="1935868"/>
        <a:ext cx="3832862" cy="812157"/>
      </dsp:txXfrm>
    </dsp:sp>
    <dsp:sp modelId="{FA4BADC1-702D-4971-BA34-70E86E6D3CE4}">
      <dsp:nvSpPr>
        <dsp:cNvPr id="0" name=""/>
        <dsp:cNvSpPr/>
      </dsp:nvSpPr>
      <dsp:spPr>
        <a:xfrm rot="5400000">
          <a:off x="7045820" y="-198120"/>
          <a:ext cx="720023" cy="6970194"/>
        </a:xfrm>
        <a:prstGeom prst="round2SameRect">
          <a:avLst/>
        </a:prstGeom>
        <a:solidFill>
          <a:schemeClr val="accent5">
            <a:tint val="40000"/>
            <a:alpha val="90000"/>
            <a:hueOff val="8267090"/>
            <a:satOff val="-58942"/>
            <a:lumOff val="-5339"/>
            <a:alphaOff val="0"/>
          </a:schemeClr>
        </a:solidFill>
        <a:ln w="12700" cap="flat" cmpd="sng" algn="ctr">
          <a:solidFill>
            <a:schemeClr val="accent5">
              <a:tint val="40000"/>
              <a:alpha val="90000"/>
              <a:hueOff val="8267090"/>
              <a:satOff val="-58942"/>
              <a:lumOff val="-533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Review online ads &amp; their effectiveness:. Adjust them accordingly </a:t>
          </a:r>
        </a:p>
        <a:p>
          <a:pPr marL="114300" lvl="1" indent="-114300" algn="l" defTabSz="577850">
            <a:lnSpc>
              <a:spcPct val="90000"/>
            </a:lnSpc>
            <a:spcBef>
              <a:spcPct val="0"/>
            </a:spcBef>
            <a:spcAft>
              <a:spcPct val="15000"/>
            </a:spcAft>
            <a:buChar char="•"/>
          </a:pPr>
          <a:r>
            <a:rPr lang="en-US" sz="1300" kern="1200"/>
            <a:t>Keep expanding on community engagement and more collaboration with content creators</a:t>
          </a:r>
        </a:p>
        <a:p>
          <a:pPr marL="114300" lvl="1" indent="-114300" algn="l" defTabSz="577850">
            <a:lnSpc>
              <a:spcPct val="90000"/>
            </a:lnSpc>
            <a:spcBef>
              <a:spcPct val="0"/>
            </a:spcBef>
            <a:spcAft>
              <a:spcPct val="15000"/>
            </a:spcAft>
            <a:buChar char="•"/>
          </a:pPr>
          <a:r>
            <a:rPr lang="en-US" sz="1300" kern="1200"/>
            <a:t>Keep open-minded to more rebranding and changes if needed</a:t>
          </a:r>
        </a:p>
      </dsp:txBody>
      <dsp:txXfrm rot="-5400000">
        <a:off x="3920735" y="2962114"/>
        <a:ext cx="6935045" cy="649725"/>
      </dsp:txXfrm>
    </dsp:sp>
    <dsp:sp modelId="{12E6BD3D-8B9B-4195-AE08-90A82926A4D1}">
      <dsp:nvSpPr>
        <dsp:cNvPr id="0" name=""/>
        <dsp:cNvSpPr/>
      </dsp:nvSpPr>
      <dsp:spPr>
        <a:xfrm>
          <a:off x="0" y="2836962"/>
          <a:ext cx="3920734" cy="900029"/>
        </a:xfrm>
        <a:prstGeom prst="roundRect">
          <a:avLst/>
        </a:prstGeom>
        <a:solidFill>
          <a:schemeClr val="accent5">
            <a:hueOff val="9010794"/>
            <a:satOff val="-22539"/>
            <a:lumOff val="-245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Following Months After</a:t>
          </a:r>
        </a:p>
      </dsp:txBody>
      <dsp:txXfrm>
        <a:off x="43936" y="2880898"/>
        <a:ext cx="3832862" cy="81215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F50853-17C6-41A9-80BD-79CD685EFA6C}">
      <dsp:nvSpPr>
        <dsp:cNvPr id="0" name=""/>
        <dsp:cNvSpPr/>
      </dsp:nvSpPr>
      <dsp:spPr>
        <a:xfrm>
          <a:off x="0" y="300706"/>
          <a:ext cx="6479357" cy="13513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2870" tIns="270764" rIns="502870"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Constant feedback upon checkouts &amp; online (Positive and Negative)</a:t>
          </a:r>
        </a:p>
        <a:p>
          <a:pPr marL="114300" lvl="1" indent="-114300" algn="l" defTabSz="577850">
            <a:lnSpc>
              <a:spcPct val="90000"/>
            </a:lnSpc>
            <a:spcBef>
              <a:spcPct val="0"/>
            </a:spcBef>
            <a:spcAft>
              <a:spcPct val="15000"/>
            </a:spcAft>
            <a:buChar char="•"/>
          </a:pPr>
          <a:r>
            <a:rPr lang="en-US" sz="1300" kern="1200"/>
            <a:t>Look for what brought them there: Discounts on flyers brought in, word of mouth, etc.</a:t>
          </a:r>
        </a:p>
        <a:p>
          <a:pPr marL="114300" lvl="1" indent="-114300" algn="l" defTabSz="577850">
            <a:lnSpc>
              <a:spcPct val="90000"/>
            </a:lnSpc>
            <a:spcBef>
              <a:spcPct val="0"/>
            </a:spcBef>
            <a:spcAft>
              <a:spcPct val="15000"/>
            </a:spcAft>
            <a:buChar char="•"/>
          </a:pPr>
          <a:r>
            <a:rPr lang="en-US" sz="1300" kern="1200"/>
            <a:t>Keep track of sales on days of events are hosted, track attendance via sign-up or motion counter</a:t>
          </a:r>
        </a:p>
      </dsp:txBody>
      <dsp:txXfrm>
        <a:off x="0" y="300706"/>
        <a:ext cx="6479357" cy="1351350"/>
      </dsp:txXfrm>
    </dsp:sp>
    <dsp:sp modelId="{D177D84D-01BD-458E-9FB7-A0D69EAE21CF}">
      <dsp:nvSpPr>
        <dsp:cNvPr id="0" name=""/>
        <dsp:cNvSpPr/>
      </dsp:nvSpPr>
      <dsp:spPr>
        <a:xfrm>
          <a:off x="323967" y="108826"/>
          <a:ext cx="4535549" cy="383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33" tIns="0" rIns="171433" bIns="0" numCol="1" spcCol="1270" anchor="ctr" anchorCtr="0">
          <a:noAutofit/>
        </a:bodyPr>
        <a:lstStyle/>
        <a:p>
          <a:pPr marL="0" lvl="0" indent="0" algn="l" defTabSz="577850">
            <a:lnSpc>
              <a:spcPct val="90000"/>
            </a:lnSpc>
            <a:spcBef>
              <a:spcPct val="0"/>
            </a:spcBef>
            <a:spcAft>
              <a:spcPct val="35000"/>
            </a:spcAft>
            <a:buNone/>
          </a:pPr>
          <a:r>
            <a:rPr lang="en-US" sz="1300" kern="1200"/>
            <a:t>Brand Identity</a:t>
          </a:r>
        </a:p>
      </dsp:txBody>
      <dsp:txXfrm>
        <a:off x="342701" y="127560"/>
        <a:ext cx="4498081" cy="346292"/>
      </dsp:txXfrm>
    </dsp:sp>
    <dsp:sp modelId="{CA96B17B-3E31-4E05-B3A8-B56A801D4C5E}">
      <dsp:nvSpPr>
        <dsp:cNvPr id="0" name=""/>
        <dsp:cNvSpPr/>
      </dsp:nvSpPr>
      <dsp:spPr>
        <a:xfrm>
          <a:off x="0" y="1914136"/>
          <a:ext cx="6479357" cy="15151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2870" tIns="270764" rIns="502870"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Get familiar with Google Analytics (it’s free) to help monitor your website. Customer Friendly!</a:t>
          </a:r>
        </a:p>
        <a:p>
          <a:pPr marL="114300" lvl="1" indent="-114300" algn="l" defTabSz="577850">
            <a:lnSpc>
              <a:spcPct val="90000"/>
            </a:lnSpc>
            <a:spcBef>
              <a:spcPct val="0"/>
            </a:spcBef>
            <a:spcAft>
              <a:spcPct val="15000"/>
            </a:spcAft>
            <a:buChar char="•"/>
          </a:pPr>
          <a:r>
            <a:rPr lang="en-US" sz="1300" kern="1200"/>
            <a:t>Measure followers per month/week. Judge what posts boost the most engagement</a:t>
          </a:r>
        </a:p>
        <a:p>
          <a:pPr marL="114300" lvl="1" indent="-114300" algn="l" defTabSz="577850">
            <a:lnSpc>
              <a:spcPct val="90000"/>
            </a:lnSpc>
            <a:spcBef>
              <a:spcPct val="0"/>
            </a:spcBef>
            <a:spcAft>
              <a:spcPct val="15000"/>
            </a:spcAft>
            <a:buChar char="•"/>
          </a:pPr>
          <a:r>
            <a:rPr lang="en-US" sz="1300" kern="1200"/>
            <a:t>Google Business Insights will allow you to monitor the number of requests for directions and photos viewed</a:t>
          </a:r>
        </a:p>
      </dsp:txBody>
      <dsp:txXfrm>
        <a:off x="0" y="1914136"/>
        <a:ext cx="6479357" cy="1515150"/>
      </dsp:txXfrm>
    </dsp:sp>
    <dsp:sp modelId="{15504D51-C94E-4767-81B7-7B5230E2DB61}">
      <dsp:nvSpPr>
        <dsp:cNvPr id="0" name=""/>
        <dsp:cNvSpPr/>
      </dsp:nvSpPr>
      <dsp:spPr>
        <a:xfrm>
          <a:off x="323967" y="1722256"/>
          <a:ext cx="4535549"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33" tIns="0" rIns="171433" bIns="0" numCol="1" spcCol="1270" anchor="ctr" anchorCtr="0">
          <a:noAutofit/>
        </a:bodyPr>
        <a:lstStyle/>
        <a:p>
          <a:pPr marL="0" lvl="0" indent="0" algn="l" defTabSz="577850">
            <a:lnSpc>
              <a:spcPct val="90000"/>
            </a:lnSpc>
            <a:spcBef>
              <a:spcPct val="0"/>
            </a:spcBef>
            <a:spcAft>
              <a:spcPct val="35000"/>
            </a:spcAft>
            <a:buNone/>
          </a:pPr>
          <a:r>
            <a:rPr lang="en-US" sz="1300" kern="1200"/>
            <a:t>Online Presence</a:t>
          </a:r>
        </a:p>
      </dsp:txBody>
      <dsp:txXfrm>
        <a:off x="342701" y="1740990"/>
        <a:ext cx="4498081" cy="346292"/>
      </dsp:txXfrm>
    </dsp:sp>
    <dsp:sp modelId="{CAA70749-1944-441C-9CA0-05B5F37486A9}">
      <dsp:nvSpPr>
        <dsp:cNvPr id="0" name=""/>
        <dsp:cNvSpPr/>
      </dsp:nvSpPr>
      <dsp:spPr>
        <a:xfrm>
          <a:off x="0" y="3691366"/>
          <a:ext cx="6479357" cy="1126125"/>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2870" tIns="270764" rIns="502870"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a:t>If attending events, monitor all who take flyers, try samples, and engage in legit conversations</a:t>
          </a:r>
        </a:p>
        <a:p>
          <a:pPr marL="114300" lvl="1" indent="-114300" algn="l" defTabSz="577850">
            <a:lnSpc>
              <a:spcPct val="90000"/>
            </a:lnSpc>
            <a:spcBef>
              <a:spcPct val="0"/>
            </a:spcBef>
            <a:spcAft>
              <a:spcPct val="15000"/>
            </a:spcAft>
            <a:buChar char="•"/>
          </a:pPr>
          <a:r>
            <a:rPr lang="en-US" sz="1300" kern="1200"/>
            <a:t>Continue constant contact with those who are running your current ads to ensure optimization</a:t>
          </a:r>
        </a:p>
      </dsp:txBody>
      <dsp:txXfrm>
        <a:off x="0" y="3691366"/>
        <a:ext cx="6479357" cy="1126125"/>
      </dsp:txXfrm>
    </dsp:sp>
    <dsp:sp modelId="{6F04EF22-6FBA-421A-B8C7-5EF46E2609FB}">
      <dsp:nvSpPr>
        <dsp:cNvPr id="0" name=""/>
        <dsp:cNvSpPr/>
      </dsp:nvSpPr>
      <dsp:spPr>
        <a:xfrm>
          <a:off x="323967" y="3499486"/>
          <a:ext cx="4535549" cy="38376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33" tIns="0" rIns="171433" bIns="0" numCol="1" spcCol="1270" anchor="ctr" anchorCtr="0">
          <a:noAutofit/>
        </a:bodyPr>
        <a:lstStyle/>
        <a:p>
          <a:pPr marL="0" lvl="0" indent="0" algn="l" defTabSz="577850">
            <a:lnSpc>
              <a:spcPct val="90000"/>
            </a:lnSpc>
            <a:spcBef>
              <a:spcPct val="0"/>
            </a:spcBef>
            <a:spcAft>
              <a:spcPct val="35000"/>
            </a:spcAft>
            <a:buNone/>
          </a:pPr>
          <a:r>
            <a:rPr lang="en-US" sz="1300" kern="1200"/>
            <a:t>Marketing Content Strategy</a:t>
          </a:r>
        </a:p>
      </dsp:txBody>
      <dsp:txXfrm>
        <a:off x="342701" y="3518220"/>
        <a:ext cx="4498081"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DB5E7E-3320-46AA-839C-6AC234E8D370}">
      <dsp:nvSpPr>
        <dsp:cNvPr id="0" name=""/>
        <dsp:cNvSpPr/>
      </dsp:nvSpPr>
      <dsp:spPr>
        <a:xfrm>
          <a:off x="212" y="328322"/>
          <a:ext cx="2568514" cy="3082217"/>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3712" tIns="0" rIns="253712"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a:t>Form the brand’s identity</a:t>
          </a:r>
        </a:p>
      </dsp:txBody>
      <dsp:txXfrm>
        <a:off x="212" y="1561209"/>
        <a:ext cx="2568514" cy="1849330"/>
      </dsp:txXfrm>
    </dsp:sp>
    <dsp:sp modelId="{A3B17C9F-AE20-4FA3-9C96-AEDA6C5044FA}">
      <dsp:nvSpPr>
        <dsp:cNvPr id="0" name=""/>
        <dsp:cNvSpPr/>
      </dsp:nvSpPr>
      <dsp:spPr>
        <a:xfrm>
          <a:off x="212" y="328322"/>
          <a:ext cx="2568514" cy="123288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3712" tIns="165100" rIns="253712" bIns="165100" numCol="1" spcCol="1270" anchor="ctr" anchorCtr="0">
          <a:noAutofit/>
        </a:bodyPr>
        <a:lstStyle/>
        <a:p>
          <a:pPr marL="0" lvl="0" indent="0" algn="l" defTabSz="2889250">
            <a:lnSpc>
              <a:spcPct val="90000"/>
            </a:lnSpc>
            <a:spcBef>
              <a:spcPct val="0"/>
            </a:spcBef>
            <a:spcAft>
              <a:spcPct val="35000"/>
            </a:spcAft>
            <a:buNone/>
          </a:pPr>
          <a:r>
            <a:rPr lang="en-US" sz="6500" kern="1200"/>
            <a:t>01</a:t>
          </a:r>
        </a:p>
      </dsp:txBody>
      <dsp:txXfrm>
        <a:off x="212" y="328322"/>
        <a:ext cx="2568514" cy="1232887"/>
      </dsp:txXfrm>
    </dsp:sp>
    <dsp:sp modelId="{4AE6A572-1108-495A-BDC0-2773E53C3F8B}">
      <dsp:nvSpPr>
        <dsp:cNvPr id="0" name=""/>
        <dsp:cNvSpPr/>
      </dsp:nvSpPr>
      <dsp:spPr>
        <a:xfrm>
          <a:off x="2774208" y="328322"/>
          <a:ext cx="2568514" cy="3082217"/>
        </a:xfrm>
        <a:prstGeom prst="rect">
          <a:avLst/>
        </a:prstGeom>
        <a:solidFill>
          <a:schemeClr val="accent2">
            <a:hueOff val="2357366"/>
            <a:satOff val="-8879"/>
            <a:lumOff val="7451"/>
            <a:alphaOff val="0"/>
          </a:schemeClr>
        </a:solidFill>
        <a:ln w="12700" cap="flat" cmpd="sng" algn="ctr">
          <a:solidFill>
            <a:schemeClr val="accent2">
              <a:hueOff val="2357366"/>
              <a:satOff val="-8879"/>
              <a:lumOff val="7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3712" tIns="0" rIns="253712"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a:t>Build</a:t>
          </a:r>
          <a:r>
            <a:rPr lang="en-US" sz="2600" kern="1200" baseline="0"/>
            <a:t> a prominent online presence</a:t>
          </a:r>
          <a:endParaRPr lang="en-US" sz="2600" kern="1200"/>
        </a:p>
      </dsp:txBody>
      <dsp:txXfrm>
        <a:off x="2774208" y="1561209"/>
        <a:ext cx="2568514" cy="1849330"/>
      </dsp:txXfrm>
    </dsp:sp>
    <dsp:sp modelId="{64E08927-6875-40CB-8473-77CC542EF46E}">
      <dsp:nvSpPr>
        <dsp:cNvPr id="0" name=""/>
        <dsp:cNvSpPr/>
      </dsp:nvSpPr>
      <dsp:spPr>
        <a:xfrm>
          <a:off x="2774208" y="328322"/>
          <a:ext cx="2568514" cy="123288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3712" tIns="165100" rIns="253712" bIns="165100" numCol="1" spcCol="1270" anchor="ctr" anchorCtr="0">
          <a:noAutofit/>
        </a:bodyPr>
        <a:lstStyle/>
        <a:p>
          <a:pPr marL="0" lvl="0" indent="0" algn="l" defTabSz="2889250">
            <a:lnSpc>
              <a:spcPct val="90000"/>
            </a:lnSpc>
            <a:spcBef>
              <a:spcPct val="0"/>
            </a:spcBef>
            <a:spcAft>
              <a:spcPct val="35000"/>
            </a:spcAft>
            <a:buNone/>
          </a:pPr>
          <a:r>
            <a:rPr lang="en-US" sz="6500" kern="1200"/>
            <a:t>02</a:t>
          </a:r>
        </a:p>
      </dsp:txBody>
      <dsp:txXfrm>
        <a:off x="2774208" y="328322"/>
        <a:ext cx="2568514" cy="1232887"/>
      </dsp:txXfrm>
    </dsp:sp>
    <dsp:sp modelId="{EB4CF6B0-CE92-42AF-90C2-2D98482BE948}">
      <dsp:nvSpPr>
        <dsp:cNvPr id="0" name=""/>
        <dsp:cNvSpPr/>
      </dsp:nvSpPr>
      <dsp:spPr>
        <a:xfrm>
          <a:off x="5548205" y="328322"/>
          <a:ext cx="2568514" cy="3082217"/>
        </a:xfrm>
        <a:prstGeom prst="rect">
          <a:avLst/>
        </a:prstGeom>
        <a:solidFill>
          <a:schemeClr val="accent2">
            <a:hueOff val="4714731"/>
            <a:satOff val="-17759"/>
            <a:lumOff val="14902"/>
            <a:alphaOff val="0"/>
          </a:schemeClr>
        </a:solidFill>
        <a:ln w="12700" cap="flat" cmpd="sng" algn="ctr">
          <a:solidFill>
            <a:schemeClr val="accent2">
              <a:hueOff val="4714731"/>
              <a:satOff val="-17759"/>
              <a:lumOff val="14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3712" tIns="0" rIns="253712"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a:t>Develop</a:t>
          </a:r>
          <a:r>
            <a:rPr lang="en-US" sz="2600" kern="1200" baseline="0"/>
            <a:t> a successful marketing plan</a:t>
          </a:r>
          <a:endParaRPr lang="en-US" sz="2600" kern="1200"/>
        </a:p>
      </dsp:txBody>
      <dsp:txXfrm>
        <a:off x="5548205" y="1561209"/>
        <a:ext cx="2568514" cy="1849330"/>
      </dsp:txXfrm>
    </dsp:sp>
    <dsp:sp modelId="{9BC3ECD5-EAB4-46D8-96A8-B61886DCA2D3}">
      <dsp:nvSpPr>
        <dsp:cNvPr id="0" name=""/>
        <dsp:cNvSpPr/>
      </dsp:nvSpPr>
      <dsp:spPr>
        <a:xfrm>
          <a:off x="5548205" y="328322"/>
          <a:ext cx="2568514" cy="123288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3712" tIns="165100" rIns="253712" bIns="165100" numCol="1" spcCol="1270" anchor="ctr" anchorCtr="0">
          <a:noAutofit/>
        </a:bodyPr>
        <a:lstStyle/>
        <a:p>
          <a:pPr marL="0" lvl="0" indent="0" algn="l" defTabSz="2889250">
            <a:lnSpc>
              <a:spcPct val="90000"/>
            </a:lnSpc>
            <a:spcBef>
              <a:spcPct val="0"/>
            </a:spcBef>
            <a:spcAft>
              <a:spcPct val="35000"/>
            </a:spcAft>
            <a:buNone/>
          </a:pPr>
          <a:r>
            <a:rPr lang="en-US" sz="6500" kern="1200"/>
            <a:t>03</a:t>
          </a:r>
        </a:p>
      </dsp:txBody>
      <dsp:txXfrm>
        <a:off x="5548205" y="328322"/>
        <a:ext cx="2568514" cy="1232887"/>
      </dsp:txXfrm>
    </dsp:sp>
    <dsp:sp modelId="{45294DF0-E433-4BC0-9625-3426C781164B}">
      <dsp:nvSpPr>
        <dsp:cNvPr id="0" name=""/>
        <dsp:cNvSpPr/>
      </dsp:nvSpPr>
      <dsp:spPr>
        <a:xfrm>
          <a:off x="8322201" y="328322"/>
          <a:ext cx="2568514" cy="3082217"/>
        </a:xfrm>
        <a:prstGeom prst="rect">
          <a:avLst/>
        </a:prstGeom>
        <a:solidFill>
          <a:schemeClr val="accent2">
            <a:hueOff val="7072097"/>
            <a:satOff val="-26638"/>
            <a:lumOff val="22353"/>
            <a:alphaOff val="0"/>
          </a:schemeClr>
        </a:solidFill>
        <a:ln w="12700" cap="flat" cmpd="sng" algn="ctr">
          <a:solidFill>
            <a:schemeClr val="accent2">
              <a:hueOff val="7072097"/>
              <a:satOff val="-26638"/>
              <a:lumOff val="2235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3712" tIns="0" rIns="253712" bIns="330200" numCol="1" spcCol="1270" anchor="t" anchorCtr="0">
          <a:noAutofit/>
        </a:bodyPr>
        <a:lstStyle/>
        <a:p>
          <a:pPr marL="0" lvl="0" indent="0" algn="l" defTabSz="1155700">
            <a:lnSpc>
              <a:spcPct val="90000"/>
            </a:lnSpc>
            <a:spcBef>
              <a:spcPct val="0"/>
            </a:spcBef>
            <a:spcAft>
              <a:spcPct val="35000"/>
            </a:spcAft>
            <a:buNone/>
            <a:defRPr cap="all"/>
          </a:pPr>
          <a:r>
            <a:rPr lang="en-US" sz="2600" kern="1200"/>
            <a:t>Expand the Reach to Further Customers</a:t>
          </a:r>
        </a:p>
      </dsp:txBody>
      <dsp:txXfrm>
        <a:off x="8322201" y="1561209"/>
        <a:ext cx="2568514" cy="1849330"/>
      </dsp:txXfrm>
    </dsp:sp>
    <dsp:sp modelId="{A925CEE6-6E73-4F26-9748-D384A8BD1557}">
      <dsp:nvSpPr>
        <dsp:cNvPr id="0" name=""/>
        <dsp:cNvSpPr/>
      </dsp:nvSpPr>
      <dsp:spPr>
        <a:xfrm>
          <a:off x="8322201" y="328322"/>
          <a:ext cx="2568514" cy="123288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53712" tIns="165100" rIns="253712" bIns="165100" numCol="1" spcCol="1270" anchor="ctr" anchorCtr="0">
          <a:noAutofit/>
        </a:bodyPr>
        <a:lstStyle/>
        <a:p>
          <a:pPr marL="0" lvl="0" indent="0" algn="l" defTabSz="2889250">
            <a:lnSpc>
              <a:spcPct val="90000"/>
            </a:lnSpc>
            <a:spcBef>
              <a:spcPct val="0"/>
            </a:spcBef>
            <a:spcAft>
              <a:spcPct val="35000"/>
            </a:spcAft>
            <a:buNone/>
          </a:pPr>
          <a:r>
            <a:rPr lang="en-US" sz="6500" kern="1200"/>
            <a:t>04</a:t>
          </a:r>
        </a:p>
      </dsp:txBody>
      <dsp:txXfrm>
        <a:off x="8322201" y="328322"/>
        <a:ext cx="2568514" cy="123288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09677C-26C9-480C-BA2F-E4E7349E4016}">
      <dsp:nvSpPr>
        <dsp:cNvPr id="0" name=""/>
        <dsp:cNvSpPr/>
      </dsp:nvSpPr>
      <dsp:spPr>
        <a:xfrm>
          <a:off x="9572" y="0"/>
          <a:ext cx="2860995" cy="35661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Focusing on the 4 strategies: Forming Brand Identity, Building an Online Presence, Marketing Content, and Expanding Reach, can give Stop N Save the extra business it desires. </a:t>
          </a:r>
        </a:p>
      </dsp:txBody>
      <dsp:txXfrm>
        <a:off x="93368" y="83796"/>
        <a:ext cx="2693403" cy="3398568"/>
      </dsp:txXfrm>
    </dsp:sp>
    <dsp:sp modelId="{3E8C1050-2939-4C5D-BE8A-A434A477438D}">
      <dsp:nvSpPr>
        <dsp:cNvPr id="0" name=""/>
        <dsp:cNvSpPr/>
      </dsp:nvSpPr>
      <dsp:spPr>
        <a:xfrm>
          <a:off x="3156667" y="1428316"/>
          <a:ext cx="606531" cy="70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156667" y="1570221"/>
        <a:ext cx="424572" cy="425716"/>
      </dsp:txXfrm>
    </dsp:sp>
    <dsp:sp modelId="{F2282EFC-5493-475C-97D0-FC8FF366946D}">
      <dsp:nvSpPr>
        <dsp:cNvPr id="0" name=""/>
        <dsp:cNvSpPr/>
      </dsp:nvSpPr>
      <dsp:spPr>
        <a:xfrm>
          <a:off x="4014966" y="0"/>
          <a:ext cx="2860995" cy="35661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The business is established and has a great foundation, which most businesses desire. With these strategies, it is the perfect step to build off of the existing foundation to grow larger and more successful</a:t>
          </a:r>
        </a:p>
      </dsp:txBody>
      <dsp:txXfrm>
        <a:off x="4098762" y="83796"/>
        <a:ext cx="2693403" cy="3398568"/>
      </dsp:txXfrm>
    </dsp:sp>
    <dsp:sp modelId="{78CE463D-70D2-4B9D-87F5-F6FA9F94E65A}">
      <dsp:nvSpPr>
        <dsp:cNvPr id="0" name=""/>
        <dsp:cNvSpPr/>
      </dsp:nvSpPr>
      <dsp:spPr>
        <a:xfrm>
          <a:off x="7162061" y="1428316"/>
          <a:ext cx="606531" cy="70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7162061" y="1570221"/>
        <a:ext cx="424572" cy="425716"/>
      </dsp:txXfrm>
    </dsp:sp>
    <dsp:sp modelId="{056A989B-6054-485D-ABA3-25C56B07E028}">
      <dsp:nvSpPr>
        <dsp:cNvPr id="0" name=""/>
        <dsp:cNvSpPr/>
      </dsp:nvSpPr>
      <dsp:spPr>
        <a:xfrm>
          <a:off x="8020360" y="0"/>
          <a:ext cx="2860995" cy="356616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Development of a business is forever changing as the world is always changing. With this, you’ll be able to reach customers who may live further or have a busy lifestyle, unable to go to store, while also catering to the loyal customers who make their weekly grocery runs. Always be working towards growing and thinking of new ideas, long after this. </a:t>
          </a:r>
        </a:p>
      </dsp:txBody>
      <dsp:txXfrm>
        <a:off x="8104156" y="83796"/>
        <a:ext cx="2693403" cy="3398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C04B1-C5F1-4200-98A7-DCB9B74184CD}">
      <dsp:nvSpPr>
        <dsp:cNvPr id="0" name=""/>
        <dsp:cNvSpPr/>
      </dsp:nvSpPr>
      <dsp:spPr>
        <a:xfrm>
          <a:off x="686100" y="270178"/>
          <a:ext cx="1852875" cy="185287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188621-F2CD-48E2-A88D-DF5EF16697EE}">
      <dsp:nvSpPr>
        <dsp:cNvPr id="0" name=""/>
        <dsp:cNvSpPr/>
      </dsp:nvSpPr>
      <dsp:spPr>
        <a:xfrm>
          <a:off x="1080975" y="665053"/>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9ABEA6-7171-4428-BA2A-6589CB695A4D}">
      <dsp:nvSpPr>
        <dsp:cNvPr id="0" name=""/>
        <dsp:cNvSpPr/>
      </dsp:nvSpPr>
      <dsp:spPr>
        <a:xfrm>
          <a:off x="93787" y="2700178"/>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Increasing Local Awareness</a:t>
          </a:r>
        </a:p>
      </dsp:txBody>
      <dsp:txXfrm>
        <a:off x="93787" y="2700178"/>
        <a:ext cx="3037500" cy="720000"/>
      </dsp:txXfrm>
    </dsp:sp>
    <dsp:sp modelId="{F1C462BD-FCF5-4EF9-9F90-97C76CDB5D4B}">
      <dsp:nvSpPr>
        <dsp:cNvPr id="0" name=""/>
        <dsp:cNvSpPr/>
      </dsp:nvSpPr>
      <dsp:spPr>
        <a:xfrm>
          <a:off x="4255162" y="270178"/>
          <a:ext cx="1852875" cy="185287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1397A1-4ED6-4C77-9BF3-19F6DFA76CBC}">
      <dsp:nvSpPr>
        <dsp:cNvPr id="0" name=""/>
        <dsp:cNvSpPr/>
      </dsp:nvSpPr>
      <dsp:spPr>
        <a:xfrm>
          <a:off x="4650037" y="665053"/>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057BE1-6DCB-4154-B46C-658E30660568}">
      <dsp:nvSpPr>
        <dsp:cNvPr id="0" name=""/>
        <dsp:cNvSpPr/>
      </dsp:nvSpPr>
      <dsp:spPr>
        <a:xfrm>
          <a:off x="3662850" y="2700178"/>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Creating In-Store Events/Experiences</a:t>
          </a:r>
        </a:p>
      </dsp:txBody>
      <dsp:txXfrm>
        <a:off x="3662850" y="2700178"/>
        <a:ext cx="3037500" cy="720000"/>
      </dsp:txXfrm>
    </dsp:sp>
    <dsp:sp modelId="{624986E2-DBD5-4B4C-90B3-48E4B58A21D2}">
      <dsp:nvSpPr>
        <dsp:cNvPr id="0" name=""/>
        <dsp:cNvSpPr/>
      </dsp:nvSpPr>
      <dsp:spPr>
        <a:xfrm>
          <a:off x="7824225" y="270178"/>
          <a:ext cx="1852875" cy="185287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D71900-5F91-4701-86B7-5FE37CF5EBDD}">
      <dsp:nvSpPr>
        <dsp:cNvPr id="0" name=""/>
        <dsp:cNvSpPr/>
      </dsp:nvSpPr>
      <dsp:spPr>
        <a:xfrm>
          <a:off x="8219100" y="665053"/>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5B5FFC-9395-46D7-85DB-425EB6E58A32}">
      <dsp:nvSpPr>
        <dsp:cNvPr id="0" name=""/>
        <dsp:cNvSpPr/>
      </dsp:nvSpPr>
      <dsp:spPr>
        <a:xfrm>
          <a:off x="7231912" y="2700178"/>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cap="all"/>
          </a:pPr>
          <a:r>
            <a:rPr lang="en-US" sz="2000" kern="1200"/>
            <a:t>Possible Name Change of the Business</a:t>
          </a:r>
        </a:p>
      </dsp:txBody>
      <dsp:txXfrm>
        <a:off x="7231912" y="2700178"/>
        <a:ext cx="30375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A6C97-1E2E-482F-8018-F229C3FB92C7}">
      <dsp:nvSpPr>
        <dsp:cNvPr id="0" name=""/>
        <dsp:cNvSpPr/>
      </dsp:nvSpPr>
      <dsp:spPr>
        <a:xfrm>
          <a:off x="0" y="0"/>
          <a:ext cx="9257289" cy="168248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Many customers have expressed that they never knew what the store was until going inside, and if they knew, they’d be shopping much earlier. On-hand marketing can be highly successful when done correctly</a:t>
          </a:r>
        </a:p>
      </dsp:txBody>
      <dsp:txXfrm>
        <a:off x="49278" y="49278"/>
        <a:ext cx="7518307" cy="1583932"/>
      </dsp:txXfrm>
    </dsp:sp>
    <dsp:sp modelId="{F2D32C20-A1F3-4B70-9EF4-0144906508CD}">
      <dsp:nvSpPr>
        <dsp:cNvPr id="0" name=""/>
        <dsp:cNvSpPr/>
      </dsp:nvSpPr>
      <dsp:spPr>
        <a:xfrm>
          <a:off x="1633639" y="2056374"/>
          <a:ext cx="9257289" cy="1682488"/>
        </a:xfrm>
        <a:prstGeom prst="roundRect">
          <a:avLst>
            <a:gd name="adj" fmla="val 10000"/>
          </a:avLst>
        </a:prstGeom>
        <a:solidFill>
          <a:schemeClr val="accent2">
            <a:hueOff val="7072097"/>
            <a:satOff val="-26638"/>
            <a:lumOff val="2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To get those potential customers who never took the time to enter</a:t>
          </a:r>
        </a:p>
        <a:p>
          <a:pPr marL="171450" lvl="1" indent="-171450" algn="l" defTabSz="711200">
            <a:lnSpc>
              <a:spcPct val="90000"/>
            </a:lnSpc>
            <a:spcBef>
              <a:spcPct val="0"/>
            </a:spcBef>
            <a:spcAft>
              <a:spcPct val="15000"/>
            </a:spcAft>
            <a:buChar char="•"/>
          </a:pPr>
          <a:r>
            <a:rPr lang="en-US" sz="1600" kern="1200"/>
            <a:t>Display printable flyers and/or business cards in places such as bulletin boards and tables in apartment buildings, laundromats, and coffee shops</a:t>
          </a:r>
        </a:p>
      </dsp:txBody>
      <dsp:txXfrm>
        <a:off x="1682917" y="2105652"/>
        <a:ext cx="6431476" cy="1583932"/>
      </dsp:txXfrm>
    </dsp:sp>
    <dsp:sp modelId="{C38A2D67-05A7-4096-98CC-411349051426}">
      <dsp:nvSpPr>
        <dsp:cNvPr id="0" name=""/>
        <dsp:cNvSpPr/>
      </dsp:nvSpPr>
      <dsp:spPr>
        <a:xfrm>
          <a:off x="8163672" y="1322622"/>
          <a:ext cx="1093617" cy="109361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09736" y="1322622"/>
        <a:ext cx="601489" cy="82294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18A7B-208E-4882-BDD8-7AC0A8E11006}">
      <dsp:nvSpPr>
        <dsp:cNvPr id="0" name=""/>
        <dsp:cNvSpPr/>
      </dsp:nvSpPr>
      <dsp:spPr>
        <a:xfrm>
          <a:off x="0" y="2973293"/>
          <a:ext cx="6479357" cy="195080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Forming an event for customers to return to or look forward to is important. There are many variations to achieve this, but some examples: </a:t>
          </a:r>
        </a:p>
      </dsp:txBody>
      <dsp:txXfrm>
        <a:off x="0" y="2973293"/>
        <a:ext cx="6479357" cy="1053433"/>
      </dsp:txXfrm>
    </dsp:sp>
    <dsp:sp modelId="{201A3E50-F7A5-465E-BE56-46E58DE0CB6D}">
      <dsp:nvSpPr>
        <dsp:cNvPr id="0" name=""/>
        <dsp:cNvSpPr/>
      </dsp:nvSpPr>
      <dsp:spPr>
        <a:xfrm>
          <a:off x="0" y="3987711"/>
          <a:ext cx="3239678" cy="89736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a:t>“$5.00 Fridays”</a:t>
          </a:r>
        </a:p>
      </dsp:txBody>
      <dsp:txXfrm>
        <a:off x="0" y="3987711"/>
        <a:ext cx="3239678" cy="897369"/>
      </dsp:txXfrm>
    </dsp:sp>
    <dsp:sp modelId="{C6379C25-69AA-4246-80AC-5A8DC6096CCC}">
      <dsp:nvSpPr>
        <dsp:cNvPr id="0" name=""/>
        <dsp:cNvSpPr/>
      </dsp:nvSpPr>
      <dsp:spPr>
        <a:xfrm>
          <a:off x="3239678" y="3987711"/>
          <a:ext cx="3239678" cy="897369"/>
        </a:xfrm>
        <a:prstGeom prst="rect">
          <a:avLst/>
        </a:prstGeom>
        <a:solidFill>
          <a:schemeClr val="accent2">
            <a:tint val="40000"/>
            <a:alpha val="90000"/>
            <a:hueOff val="7414877"/>
            <a:satOff val="-7406"/>
            <a:lumOff val="3414"/>
            <a:alphaOff val="0"/>
          </a:schemeClr>
        </a:solidFill>
        <a:ln w="12700" cap="flat" cmpd="sng" algn="ctr">
          <a:solidFill>
            <a:schemeClr val="accent2">
              <a:tint val="40000"/>
              <a:alpha val="90000"/>
              <a:hueOff val="7414877"/>
              <a:satOff val="-7406"/>
              <a:lumOff val="34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36830" rIns="206248" bIns="36830" numCol="1" spcCol="1270" anchor="ctr" anchorCtr="0">
          <a:noAutofit/>
        </a:bodyPr>
        <a:lstStyle/>
        <a:p>
          <a:pPr marL="0" lvl="0" indent="0" algn="ctr" defTabSz="1289050">
            <a:lnSpc>
              <a:spcPct val="90000"/>
            </a:lnSpc>
            <a:spcBef>
              <a:spcPct val="0"/>
            </a:spcBef>
            <a:spcAft>
              <a:spcPct val="35000"/>
            </a:spcAft>
            <a:buNone/>
          </a:pPr>
          <a:r>
            <a:rPr lang="en-US" sz="2900" kern="1200"/>
            <a:t>“Taste Test Tuesdays”</a:t>
          </a:r>
        </a:p>
      </dsp:txBody>
      <dsp:txXfrm>
        <a:off x="3239678" y="3987711"/>
        <a:ext cx="3239678" cy="897369"/>
      </dsp:txXfrm>
    </dsp:sp>
    <dsp:sp modelId="{7F7F1FCC-BEFE-41B3-9401-56445CFCA9E0}">
      <dsp:nvSpPr>
        <dsp:cNvPr id="0" name=""/>
        <dsp:cNvSpPr/>
      </dsp:nvSpPr>
      <dsp:spPr>
        <a:xfrm rot="10800000">
          <a:off x="0" y="2221"/>
          <a:ext cx="6479357" cy="3000334"/>
        </a:xfrm>
        <a:prstGeom prst="upArrowCallout">
          <a:avLst/>
        </a:prstGeom>
        <a:solidFill>
          <a:schemeClr val="accent2">
            <a:hueOff val="7072097"/>
            <a:satOff val="-26638"/>
            <a:lumOff val="2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kern="1200"/>
            <a:t>Businesses such as </a:t>
          </a:r>
          <a:r>
            <a:rPr lang="en-US" sz="1900" i="1" kern="1200"/>
            <a:t>Whole Foods</a:t>
          </a:r>
          <a:r>
            <a:rPr lang="en-US" sz="1900" kern="1200"/>
            <a:t> have been very successful at creating an in-store event that has a high retention rate. They host wine tastings with samples of food for customers to try, while making the environment collaborative to meet new individuals. </a:t>
          </a:r>
        </a:p>
      </dsp:txBody>
      <dsp:txXfrm rot="10800000">
        <a:off x="0" y="2221"/>
        <a:ext cx="6479357" cy="19495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E737A-314C-4DB0-B74C-674C98AE4009}">
      <dsp:nvSpPr>
        <dsp:cNvPr id="0" name=""/>
        <dsp:cNvSpPr/>
      </dsp:nvSpPr>
      <dsp:spPr>
        <a:xfrm>
          <a:off x="1329" y="1091700"/>
          <a:ext cx="3110934" cy="155546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a:t>The name of a business is something personal and dear to many owners. However, change can bring more attention to the store</a:t>
          </a:r>
        </a:p>
      </dsp:txBody>
      <dsp:txXfrm>
        <a:off x="46887" y="1137258"/>
        <a:ext cx="3019818" cy="1464351"/>
      </dsp:txXfrm>
    </dsp:sp>
    <dsp:sp modelId="{D485A6F7-E32C-4883-A13A-7F9AA7B95171}">
      <dsp:nvSpPr>
        <dsp:cNvPr id="0" name=""/>
        <dsp:cNvSpPr/>
      </dsp:nvSpPr>
      <dsp:spPr>
        <a:xfrm>
          <a:off x="3889997" y="1091700"/>
          <a:ext cx="3110934" cy="155546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a:t>Stop N Save = Grocery?</a:t>
          </a:r>
        </a:p>
      </dsp:txBody>
      <dsp:txXfrm>
        <a:off x="3935555" y="1137258"/>
        <a:ext cx="3019818" cy="1464351"/>
      </dsp:txXfrm>
    </dsp:sp>
    <dsp:sp modelId="{6CA72527-4C9A-4B3A-B907-6BC4CEB16A91}">
      <dsp:nvSpPr>
        <dsp:cNvPr id="0" name=""/>
        <dsp:cNvSpPr/>
      </dsp:nvSpPr>
      <dsp:spPr>
        <a:xfrm>
          <a:off x="7778665" y="1091700"/>
          <a:ext cx="3110934" cy="1555467"/>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195" tIns="24130" rIns="36195" bIns="24130" numCol="1" spcCol="1270" anchor="ctr" anchorCtr="0">
          <a:noAutofit/>
        </a:bodyPr>
        <a:lstStyle/>
        <a:p>
          <a:pPr marL="0" lvl="0" indent="0" algn="ctr" defTabSz="844550">
            <a:lnSpc>
              <a:spcPct val="90000"/>
            </a:lnSpc>
            <a:spcBef>
              <a:spcPct val="0"/>
            </a:spcBef>
            <a:spcAft>
              <a:spcPct val="35000"/>
            </a:spcAft>
            <a:buNone/>
          </a:pPr>
          <a:r>
            <a:rPr lang="en-US" sz="1900" kern="1200"/>
            <a:t>Make it easily recognizable and comprehensible </a:t>
          </a:r>
        </a:p>
      </dsp:txBody>
      <dsp:txXfrm>
        <a:off x="7824223" y="1137258"/>
        <a:ext cx="3019818" cy="146435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66BEB4-9984-4571-8C91-1B81E5365B29}">
      <dsp:nvSpPr>
        <dsp:cNvPr id="0" name=""/>
        <dsp:cNvSpPr/>
      </dsp:nvSpPr>
      <dsp:spPr>
        <a:xfrm>
          <a:off x="700214" y="226931"/>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BCE979-7D28-43B9-B147-8E3893B84F47}">
      <dsp:nvSpPr>
        <dsp:cNvPr id="0" name=""/>
        <dsp:cNvSpPr/>
      </dsp:nvSpPr>
      <dsp:spPr>
        <a:xfrm>
          <a:off x="1117027" y="643743"/>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43929A-61BF-4F8B-8882-58B0BF314F77}">
      <dsp:nvSpPr>
        <dsp:cNvPr id="0" name=""/>
        <dsp:cNvSpPr/>
      </dsp:nvSpPr>
      <dsp:spPr>
        <a:xfrm>
          <a:off x="74995" y="27919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Website</a:t>
          </a:r>
        </a:p>
      </dsp:txBody>
      <dsp:txXfrm>
        <a:off x="74995" y="2791931"/>
        <a:ext cx="3206250" cy="720000"/>
      </dsp:txXfrm>
    </dsp:sp>
    <dsp:sp modelId="{CFB9BD11-46E2-49C0-8FB4-57BBE0C000D9}">
      <dsp:nvSpPr>
        <dsp:cNvPr id="0" name=""/>
        <dsp:cNvSpPr/>
      </dsp:nvSpPr>
      <dsp:spPr>
        <a:xfrm>
          <a:off x="4467558" y="226931"/>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20BD6B-DCE3-4ACB-9E40-A98A570CA687}">
      <dsp:nvSpPr>
        <dsp:cNvPr id="0" name=""/>
        <dsp:cNvSpPr/>
      </dsp:nvSpPr>
      <dsp:spPr>
        <a:xfrm>
          <a:off x="4884370" y="643743"/>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70ED0A-F965-44AA-8CA8-EECD3382C14E}">
      <dsp:nvSpPr>
        <dsp:cNvPr id="0" name=""/>
        <dsp:cNvSpPr/>
      </dsp:nvSpPr>
      <dsp:spPr>
        <a:xfrm>
          <a:off x="3842339" y="27919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Social Media Accounts</a:t>
          </a:r>
        </a:p>
      </dsp:txBody>
      <dsp:txXfrm>
        <a:off x="3842339" y="2791931"/>
        <a:ext cx="3206250" cy="720000"/>
      </dsp:txXfrm>
    </dsp:sp>
    <dsp:sp modelId="{C5E0EE43-63FC-43D4-83A0-A73085F276DE}">
      <dsp:nvSpPr>
        <dsp:cNvPr id="0" name=""/>
        <dsp:cNvSpPr/>
      </dsp:nvSpPr>
      <dsp:spPr>
        <a:xfrm>
          <a:off x="8234902" y="226931"/>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A921C-7D63-4213-99D3-0DAAC4405012}">
      <dsp:nvSpPr>
        <dsp:cNvPr id="0" name=""/>
        <dsp:cNvSpPr/>
      </dsp:nvSpPr>
      <dsp:spPr>
        <a:xfrm>
          <a:off x="8651714" y="643743"/>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DE049D-6623-4029-9A35-4927CD28120B}">
      <dsp:nvSpPr>
        <dsp:cNvPr id="0" name=""/>
        <dsp:cNvSpPr/>
      </dsp:nvSpPr>
      <dsp:spPr>
        <a:xfrm>
          <a:off x="7609683" y="2791931"/>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Online Search Image</a:t>
          </a:r>
        </a:p>
      </dsp:txBody>
      <dsp:txXfrm>
        <a:off x="7609683" y="2791931"/>
        <a:ext cx="320625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12157C-8EEA-4AAE-B6F5-9BD7DC05A47D}">
      <dsp:nvSpPr>
        <dsp:cNvPr id="0" name=""/>
        <dsp:cNvSpPr/>
      </dsp:nvSpPr>
      <dsp:spPr>
        <a:xfrm>
          <a:off x="0" y="456"/>
          <a:ext cx="10890929" cy="10679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F20679-038A-40F2-8AC4-ABC451188CA4}">
      <dsp:nvSpPr>
        <dsp:cNvPr id="0" name=""/>
        <dsp:cNvSpPr/>
      </dsp:nvSpPr>
      <dsp:spPr>
        <a:xfrm>
          <a:off x="323066" y="240753"/>
          <a:ext cx="587392" cy="5873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7CD4DD-5041-4260-889A-B6B6D80DCE3A}">
      <dsp:nvSpPr>
        <dsp:cNvPr id="0" name=""/>
        <dsp:cNvSpPr/>
      </dsp:nvSpPr>
      <dsp:spPr>
        <a:xfrm>
          <a:off x="1233525" y="456"/>
          <a:ext cx="9657403" cy="106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29" tIns="113029" rIns="113029" bIns="113029" numCol="1" spcCol="1270" anchor="ctr" anchorCtr="0">
          <a:noAutofit/>
        </a:bodyPr>
        <a:lstStyle/>
        <a:p>
          <a:pPr marL="0" lvl="0" indent="0" algn="l" defTabSz="711200">
            <a:lnSpc>
              <a:spcPct val="90000"/>
            </a:lnSpc>
            <a:spcBef>
              <a:spcPct val="0"/>
            </a:spcBef>
            <a:spcAft>
              <a:spcPct val="35000"/>
            </a:spcAft>
            <a:buNone/>
          </a:pPr>
          <a:r>
            <a:rPr lang="en-US" sz="1600" kern="1200"/>
            <a:t>Maintaining a simple &amp; smooth site is important to give off a great first impression and credibility</a:t>
          </a:r>
        </a:p>
      </dsp:txBody>
      <dsp:txXfrm>
        <a:off x="1233525" y="456"/>
        <a:ext cx="9657403" cy="1067987"/>
      </dsp:txXfrm>
    </dsp:sp>
    <dsp:sp modelId="{B248DD9E-D507-4F2C-9166-05243F522085}">
      <dsp:nvSpPr>
        <dsp:cNvPr id="0" name=""/>
        <dsp:cNvSpPr/>
      </dsp:nvSpPr>
      <dsp:spPr>
        <a:xfrm>
          <a:off x="0" y="1335440"/>
          <a:ext cx="10890929" cy="10679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80FD21-F258-4085-B77D-F57BE91B5F96}">
      <dsp:nvSpPr>
        <dsp:cNvPr id="0" name=""/>
        <dsp:cNvSpPr/>
      </dsp:nvSpPr>
      <dsp:spPr>
        <a:xfrm>
          <a:off x="323066" y="1575737"/>
          <a:ext cx="587392" cy="5873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E400EB-BBAE-49F8-9904-C8D2AA4904F3}">
      <dsp:nvSpPr>
        <dsp:cNvPr id="0" name=""/>
        <dsp:cNvSpPr/>
      </dsp:nvSpPr>
      <dsp:spPr>
        <a:xfrm>
          <a:off x="1233525" y="1335440"/>
          <a:ext cx="4900918" cy="106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29" tIns="113029" rIns="113029" bIns="113029" numCol="1" spcCol="1270" anchor="ctr" anchorCtr="0">
          <a:noAutofit/>
        </a:bodyPr>
        <a:lstStyle/>
        <a:p>
          <a:pPr marL="0" lvl="0" indent="0" algn="l" defTabSz="711200">
            <a:lnSpc>
              <a:spcPct val="90000"/>
            </a:lnSpc>
            <a:spcBef>
              <a:spcPct val="0"/>
            </a:spcBef>
            <a:spcAft>
              <a:spcPct val="35000"/>
            </a:spcAft>
            <a:buNone/>
          </a:pPr>
          <a:r>
            <a:rPr lang="en-US" sz="1600" kern="1200"/>
            <a:t>Google Analytics has shown that the average bounce rate from a business’s landing page is 70% - 90% (Clicking away after entering the website)</a:t>
          </a:r>
        </a:p>
      </dsp:txBody>
      <dsp:txXfrm>
        <a:off x="1233525" y="1335440"/>
        <a:ext cx="4900918" cy="1067987"/>
      </dsp:txXfrm>
    </dsp:sp>
    <dsp:sp modelId="{E2C1EF19-0660-4517-8901-6402B376C493}">
      <dsp:nvSpPr>
        <dsp:cNvPr id="0" name=""/>
        <dsp:cNvSpPr/>
      </dsp:nvSpPr>
      <dsp:spPr>
        <a:xfrm>
          <a:off x="6134443" y="1335440"/>
          <a:ext cx="4756485" cy="106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29" tIns="113029" rIns="113029" bIns="113029" numCol="1" spcCol="1270" anchor="ctr" anchorCtr="0">
          <a:noAutofit/>
        </a:bodyPr>
        <a:lstStyle/>
        <a:p>
          <a:pPr marL="0" lvl="0" indent="0" algn="l" defTabSz="533400">
            <a:lnSpc>
              <a:spcPct val="90000"/>
            </a:lnSpc>
            <a:spcBef>
              <a:spcPct val="0"/>
            </a:spcBef>
            <a:spcAft>
              <a:spcPct val="35000"/>
            </a:spcAft>
            <a:buNone/>
          </a:pPr>
          <a:r>
            <a:rPr lang="en-US" sz="1200" kern="1200"/>
            <a:t>However, the average grocery store website only has a bounce rate of 40% - 50%</a:t>
          </a:r>
        </a:p>
      </dsp:txBody>
      <dsp:txXfrm>
        <a:off x="6134443" y="1335440"/>
        <a:ext cx="4756485" cy="1067987"/>
      </dsp:txXfrm>
    </dsp:sp>
    <dsp:sp modelId="{0C8A2AD9-5D16-46EF-9597-F1569D5DB380}">
      <dsp:nvSpPr>
        <dsp:cNvPr id="0" name=""/>
        <dsp:cNvSpPr/>
      </dsp:nvSpPr>
      <dsp:spPr>
        <a:xfrm>
          <a:off x="0" y="2670424"/>
          <a:ext cx="10890929" cy="10679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E34659-1871-4006-80B4-F7FA168FB78C}">
      <dsp:nvSpPr>
        <dsp:cNvPr id="0" name=""/>
        <dsp:cNvSpPr/>
      </dsp:nvSpPr>
      <dsp:spPr>
        <a:xfrm>
          <a:off x="323066" y="2910721"/>
          <a:ext cx="587392" cy="5873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9EA74D-21BB-417B-84F3-072AB6FC7984}">
      <dsp:nvSpPr>
        <dsp:cNvPr id="0" name=""/>
        <dsp:cNvSpPr/>
      </dsp:nvSpPr>
      <dsp:spPr>
        <a:xfrm>
          <a:off x="1233525" y="2670424"/>
          <a:ext cx="4900918" cy="106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29" tIns="113029" rIns="113029" bIns="113029" numCol="1" spcCol="1270" anchor="ctr" anchorCtr="0">
          <a:noAutofit/>
        </a:bodyPr>
        <a:lstStyle/>
        <a:p>
          <a:pPr marL="0" lvl="0" indent="0" algn="l" defTabSz="711200">
            <a:lnSpc>
              <a:spcPct val="90000"/>
            </a:lnSpc>
            <a:spcBef>
              <a:spcPct val="0"/>
            </a:spcBef>
            <a:spcAft>
              <a:spcPct val="35000"/>
            </a:spcAft>
            <a:buNone/>
          </a:pPr>
          <a:r>
            <a:rPr lang="en-US" sz="1600" kern="1200"/>
            <a:t>Important Must-Haves Easily Accessible:</a:t>
          </a:r>
        </a:p>
      </dsp:txBody>
      <dsp:txXfrm>
        <a:off x="1233525" y="2670424"/>
        <a:ext cx="4900918" cy="1067987"/>
      </dsp:txXfrm>
    </dsp:sp>
    <dsp:sp modelId="{07785488-3F97-49C8-8BA7-82A863AF8965}">
      <dsp:nvSpPr>
        <dsp:cNvPr id="0" name=""/>
        <dsp:cNvSpPr/>
      </dsp:nvSpPr>
      <dsp:spPr>
        <a:xfrm>
          <a:off x="6134443" y="2670424"/>
          <a:ext cx="4756485" cy="10679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029" tIns="113029" rIns="113029" bIns="113029" numCol="1" spcCol="1270" anchor="ctr" anchorCtr="0">
          <a:noAutofit/>
        </a:bodyPr>
        <a:lstStyle/>
        <a:p>
          <a:pPr marL="0" lvl="0" indent="0" algn="l" defTabSz="533400">
            <a:lnSpc>
              <a:spcPct val="90000"/>
            </a:lnSpc>
            <a:spcBef>
              <a:spcPct val="0"/>
            </a:spcBef>
            <a:spcAft>
              <a:spcPct val="35000"/>
            </a:spcAft>
            <a:buNone/>
          </a:pPr>
          <a:r>
            <a:rPr lang="en-US" sz="1200" kern="1200"/>
            <a:t>Store Hours &amp; Holiday Hours</a:t>
          </a:r>
        </a:p>
        <a:p>
          <a:pPr marL="0" lvl="0" indent="0" algn="l" defTabSz="533400">
            <a:lnSpc>
              <a:spcPct val="90000"/>
            </a:lnSpc>
            <a:spcBef>
              <a:spcPct val="0"/>
            </a:spcBef>
            <a:spcAft>
              <a:spcPct val="35000"/>
            </a:spcAft>
            <a:buNone/>
          </a:pPr>
          <a:r>
            <a:rPr lang="en-US" sz="1200" kern="1200"/>
            <a:t>Any Business Changes or Upcoming Events</a:t>
          </a:r>
        </a:p>
        <a:p>
          <a:pPr marL="0" lvl="0" indent="0" algn="l" defTabSz="533400">
            <a:lnSpc>
              <a:spcPct val="90000"/>
            </a:lnSpc>
            <a:spcBef>
              <a:spcPct val="0"/>
            </a:spcBef>
            <a:spcAft>
              <a:spcPct val="35000"/>
            </a:spcAft>
            <a:buNone/>
          </a:pPr>
          <a:r>
            <a:rPr lang="en-US" sz="1200" kern="1200"/>
            <a:t>Feedback Mechanism</a:t>
          </a:r>
        </a:p>
      </dsp:txBody>
      <dsp:txXfrm>
        <a:off x="6134443" y="2670424"/>
        <a:ext cx="4756485" cy="106798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19D4AC-44CA-4FBB-A923-0B36D5C75EA2}">
      <dsp:nvSpPr>
        <dsp:cNvPr id="0" name=""/>
        <dsp:cNvSpPr/>
      </dsp:nvSpPr>
      <dsp:spPr>
        <a:xfrm>
          <a:off x="0" y="3708300"/>
          <a:ext cx="6479357" cy="12171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Whatever choice you follow, stick to it! Make it personal, as the store is personal and friendly!</a:t>
          </a:r>
        </a:p>
      </dsp:txBody>
      <dsp:txXfrm>
        <a:off x="0" y="3708300"/>
        <a:ext cx="6479357" cy="1217146"/>
      </dsp:txXfrm>
    </dsp:sp>
    <dsp:sp modelId="{F228CF65-A5A3-4A15-BC08-41EA104D5684}">
      <dsp:nvSpPr>
        <dsp:cNvPr id="0" name=""/>
        <dsp:cNvSpPr/>
      </dsp:nvSpPr>
      <dsp:spPr>
        <a:xfrm rot="10800000">
          <a:off x="0" y="1854585"/>
          <a:ext cx="6479357" cy="1871971"/>
        </a:xfrm>
        <a:prstGeom prst="upArrowCallout">
          <a:avLst/>
        </a:prstGeom>
        <a:solidFill>
          <a:schemeClr val="accent2">
            <a:hueOff val="3536049"/>
            <a:satOff val="-13319"/>
            <a:lumOff val="1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Every business has different strategies for running its accounts. It can be comedy, professional, aesthetic, etc. Some ideas to post:</a:t>
          </a:r>
        </a:p>
      </dsp:txBody>
      <dsp:txXfrm rot="-10800000">
        <a:off x="0" y="1854585"/>
        <a:ext cx="6479357" cy="657062"/>
      </dsp:txXfrm>
    </dsp:sp>
    <dsp:sp modelId="{E6276829-A0CA-412E-9E21-B4101FD1A3EF}">
      <dsp:nvSpPr>
        <dsp:cNvPr id="0" name=""/>
        <dsp:cNvSpPr/>
      </dsp:nvSpPr>
      <dsp:spPr>
        <a:xfrm>
          <a:off x="3163" y="2511647"/>
          <a:ext cx="2157676" cy="55971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Behind the scenes, in the kitchen, the back, after hours, etc.</a:t>
          </a:r>
        </a:p>
      </dsp:txBody>
      <dsp:txXfrm>
        <a:off x="3163" y="2511647"/>
        <a:ext cx="2157676" cy="559719"/>
      </dsp:txXfrm>
    </dsp:sp>
    <dsp:sp modelId="{ACF68BA4-2AE0-4CE7-8651-5CDDE1440249}">
      <dsp:nvSpPr>
        <dsp:cNvPr id="0" name=""/>
        <dsp:cNvSpPr/>
      </dsp:nvSpPr>
      <dsp:spPr>
        <a:xfrm>
          <a:off x="2160840" y="2511647"/>
          <a:ext cx="2157676" cy="559719"/>
        </a:xfrm>
        <a:prstGeom prst="rect">
          <a:avLst/>
        </a:prstGeom>
        <a:solidFill>
          <a:schemeClr val="accent2">
            <a:tint val="40000"/>
            <a:alpha val="90000"/>
            <a:hueOff val="3707439"/>
            <a:satOff val="-3703"/>
            <a:lumOff val="1707"/>
            <a:alphaOff val="0"/>
          </a:schemeClr>
        </a:solidFill>
        <a:ln w="12700" cap="flat" cmpd="sng" algn="ctr">
          <a:solidFill>
            <a:schemeClr val="accent2">
              <a:tint val="40000"/>
              <a:alpha val="90000"/>
              <a:hueOff val="3707439"/>
              <a:satOff val="-3703"/>
              <a:lumOff val="170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Spotlight new products/goods that have come to the store</a:t>
          </a:r>
        </a:p>
      </dsp:txBody>
      <dsp:txXfrm>
        <a:off x="2160840" y="2511647"/>
        <a:ext cx="2157676" cy="559719"/>
      </dsp:txXfrm>
    </dsp:sp>
    <dsp:sp modelId="{3A590F0A-B292-45DC-9F9D-EFCAE5A08FC1}">
      <dsp:nvSpPr>
        <dsp:cNvPr id="0" name=""/>
        <dsp:cNvSpPr/>
      </dsp:nvSpPr>
      <dsp:spPr>
        <a:xfrm>
          <a:off x="4318516" y="2511647"/>
          <a:ext cx="2157676" cy="559719"/>
        </a:xfrm>
        <a:prstGeom prst="rect">
          <a:avLst/>
        </a:prstGeom>
        <a:solidFill>
          <a:schemeClr val="accent2">
            <a:tint val="40000"/>
            <a:alpha val="90000"/>
            <a:hueOff val="7414877"/>
            <a:satOff val="-7406"/>
            <a:lumOff val="3414"/>
            <a:alphaOff val="0"/>
          </a:schemeClr>
        </a:solidFill>
        <a:ln w="12700" cap="flat" cmpd="sng" algn="ctr">
          <a:solidFill>
            <a:schemeClr val="accent2">
              <a:tint val="40000"/>
              <a:alpha val="90000"/>
              <a:hueOff val="7414877"/>
              <a:satOff val="-7406"/>
              <a:lumOff val="34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a:t>Positive reviews left about employees or the store</a:t>
          </a:r>
        </a:p>
      </dsp:txBody>
      <dsp:txXfrm>
        <a:off x="4318516" y="2511647"/>
        <a:ext cx="2157676" cy="559719"/>
      </dsp:txXfrm>
    </dsp:sp>
    <dsp:sp modelId="{F26EE3B8-BE26-4BCD-996D-AF5DD04F1C0B}">
      <dsp:nvSpPr>
        <dsp:cNvPr id="0" name=""/>
        <dsp:cNvSpPr/>
      </dsp:nvSpPr>
      <dsp:spPr>
        <a:xfrm rot="10800000">
          <a:off x="0" y="870"/>
          <a:ext cx="6479357" cy="1871971"/>
        </a:xfrm>
        <a:prstGeom prst="upArrowCallout">
          <a:avLst/>
        </a:prstGeom>
        <a:solidFill>
          <a:schemeClr val="accent2">
            <a:hueOff val="7072097"/>
            <a:satOff val="-26638"/>
            <a:lumOff val="2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a:t>Social media is a tool similar to a website, but a more personalized space to interact with the community</a:t>
          </a:r>
        </a:p>
      </dsp:txBody>
      <dsp:txXfrm rot="10800000">
        <a:off x="0" y="870"/>
        <a:ext cx="6479357" cy="121635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5.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4/21/2025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5611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4/21/2025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86223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4/21/2025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86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4/21/2025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8559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4/21/2025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712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4/21/2025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415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4/21/2025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31205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4/21/2025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01274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4/21/2025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52882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4/21/2025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834863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4/21/2025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68328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4/21/2025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05682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downtowndayton.org/open-business-spotlight-stop-n-save/" TargetMode="External"/><Relationship Id="rId7" Type="http://schemas.openxmlformats.org/officeDocument/2006/relationships/diagramColors" Target="../diagrams/colors1.xml"/><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D1D2CD-954D-4C4D-B505-05EAD159B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1D85FD-BC34-A146-B5FD-5AC874284524}"/>
              </a:ext>
            </a:extLst>
          </p:cNvPr>
          <p:cNvSpPr>
            <a:spLocks noGrp="1"/>
          </p:cNvSpPr>
          <p:nvPr>
            <p:ph type="ctrTitle"/>
          </p:nvPr>
        </p:nvSpPr>
        <p:spPr>
          <a:xfrm>
            <a:off x="640080" y="1371600"/>
            <a:ext cx="4670661" cy="3030842"/>
          </a:xfrm>
        </p:spPr>
        <p:txBody>
          <a:bodyPr>
            <a:normAutofit/>
          </a:bodyPr>
          <a:lstStyle/>
          <a:p>
            <a:r>
              <a:rPr lang="en-US" sz="5000"/>
              <a:t>~ Stop N Save ~</a:t>
            </a:r>
            <a:br>
              <a:rPr lang="en-US" sz="5000"/>
            </a:br>
            <a:r>
              <a:rPr lang="en-US" sz="5000"/>
              <a:t>Marketing Plan</a:t>
            </a:r>
          </a:p>
        </p:txBody>
      </p:sp>
      <p:sp>
        <p:nvSpPr>
          <p:cNvPr id="3" name="Subtitle 2">
            <a:extLst>
              <a:ext uri="{FF2B5EF4-FFF2-40B4-BE49-F238E27FC236}">
                <a16:creationId xmlns:a16="http://schemas.microsoft.com/office/drawing/2014/main" id="{3682CA4A-4C6E-6880-682A-808ECD24A045}"/>
              </a:ext>
            </a:extLst>
          </p:cNvPr>
          <p:cNvSpPr>
            <a:spLocks noGrp="1"/>
          </p:cNvSpPr>
          <p:nvPr>
            <p:ph type="subTitle" idx="1"/>
          </p:nvPr>
        </p:nvSpPr>
        <p:spPr>
          <a:xfrm>
            <a:off x="640080" y="4584879"/>
            <a:ext cx="4670660" cy="1287887"/>
          </a:xfrm>
        </p:spPr>
        <p:txBody>
          <a:bodyPr>
            <a:normAutofit/>
          </a:bodyPr>
          <a:lstStyle/>
          <a:p>
            <a:endParaRPr lang="en-US" dirty="0"/>
          </a:p>
        </p:txBody>
      </p:sp>
      <p:cxnSp>
        <p:nvCxnSpPr>
          <p:cNvPr id="11" name="Straight Connector 10">
            <a:extLst>
              <a:ext uri="{FF2B5EF4-FFF2-40B4-BE49-F238E27FC236}">
                <a16:creationId xmlns:a16="http://schemas.microsoft.com/office/drawing/2014/main" id="{D132AEA7-A24A-45A9-BF8F-D0AFF34DF6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05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4" name="Picture 3" descr="Person writing on a notepad">
            <a:extLst>
              <a:ext uri="{FF2B5EF4-FFF2-40B4-BE49-F238E27FC236}">
                <a16:creationId xmlns:a16="http://schemas.microsoft.com/office/drawing/2014/main" id="{C318B0D0-39D5-C0EE-2756-B23ADA872B9C}"/>
              </a:ext>
            </a:extLst>
          </p:cNvPr>
          <p:cNvPicPr>
            <a:picLocks noChangeAspect="1"/>
          </p:cNvPicPr>
          <p:nvPr/>
        </p:nvPicPr>
        <p:blipFill>
          <a:blip r:embed="rId2"/>
          <a:srcRect l="20892" r="13507"/>
          <a:stretch/>
        </p:blipFill>
        <p:spPr>
          <a:xfrm>
            <a:off x="6515100" y="10"/>
            <a:ext cx="5676900" cy="6857990"/>
          </a:xfrm>
          <a:prstGeom prst="rect">
            <a:avLst/>
          </a:prstGeom>
        </p:spPr>
      </p:pic>
    </p:spTree>
    <p:extLst>
      <p:ext uri="{BB962C8B-B14F-4D97-AF65-F5344CB8AC3E}">
        <p14:creationId xmlns:p14="http://schemas.microsoft.com/office/powerpoint/2010/main" val="317843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1C69525-1BE4-4BA0-A23C-3BB6C162E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BA087-1F99-DD87-C22C-02A4F7EFCE09}"/>
              </a:ext>
            </a:extLst>
          </p:cNvPr>
          <p:cNvSpPr>
            <a:spLocks noGrp="1"/>
          </p:cNvSpPr>
          <p:nvPr>
            <p:ph type="title"/>
          </p:nvPr>
        </p:nvSpPr>
        <p:spPr>
          <a:xfrm>
            <a:off x="640079" y="1371601"/>
            <a:ext cx="10890929" cy="1097280"/>
          </a:xfrm>
        </p:spPr>
        <p:txBody>
          <a:bodyPr>
            <a:normAutofit/>
          </a:bodyPr>
          <a:lstStyle/>
          <a:p>
            <a:r>
              <a:rPr lang="en-US" dirty="0"/>
              <a:t>Building Online Presence: Website</a:t>
            </a:r>
          </a:p>
        </p:txBody>
      </p:sp>
      <p:cxnSp>
        <p:nvCxnSpPr>
          <p:cNvPr id="18" name="Straight Connector 17">
            <a:extLst>
              <a:ext uri="{FF2B5EF4-FFF2-40B4-BE49-F238E27FC236}">
                <a16:creationId xmlns:a16="http://schemas.microsoft.com/office/drawing/2014/main" id="{B68AF875-C18B-4B48-AE4C-A63FD3CEF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9" name="Content Placeholder 2">
            <a:extLst>
              <a:ext uri="{FF2B5EF4-FFF2-40B4-BE49-F238E27FC236}">
                <a16:creationId xmlns:a16="http://schemas.microsoft.com/office/drawing/2014/main" id="{1FECEC25-C6CD-D935-9D32-7C1D3DAA4890}"/>
              </a:ext>
            </a:extLst>
          </p:cNvPr>
          <p:cNvGraphicFramePr>
            <a:graphicFrameLocks noGrp="1"/>
          </p:cNvGraphicFramePr>
          <p:nvPr>
            <p:ph idx="1"/>
            <p:extLst>
              <p:ext uri="{D42A27DB-BD31-4B8C-83A1-F6EECF244321}">
                <p14:modId xmlns:p14="http://schemas.microsoft.com/office/powerpoint/2010/main" val="9231775"/>
              </p:ext>
            </p:extLst>
          </p:nvPr>
        </p:nvGraphicFramePr>
        <p:xfrm>
          <a:off x="640079" y="2559050"/>
          <a:ext cx="10890929" cy="3738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3353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3AEF4B-E3F9-E577-AC7C-A189AA29FBAD}"/>
              </a:ext>
            </a:extLst>
          </p:cNvPr>
          <p:cNvSpPr>
            <a:spLocks noGrp="1"/>
          </p:cNvSpPr>
          <p:nvPr>
            <p:ph type="title"/>
          </p:nvPr>
        </p:nvSpPr>
        <p:spPr>
          <a:xfrm>
            <a:off x="640080" y="1371600"/>
            <a:ext cx="3677920" cy="3919267"/>
          </a:xfrm>
        </p:spPr>
        <p:txBody>
          <a:bodyPr anchor="t">
            <a:normAutofit/>
          </a:bodyPr>
          <a:lstStyle/>
          <a:p>
            <a:r>
              <a:rPr lang="en-US" dirty="0"/>
              <a:t>Building Online Presence: Social Media </a:t>
            </a:r>
          </a:p>
        </p:txBody>
      </p:sp>
      <p:cxnSp>
        <p:nvCxnSpPr>
          <p:cNvPr id="11" name="Straight Connector 10">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68E40A7-20DC-9BC6-CCF5-57196F5339B8}"/>
              </a:ext>
            </a:extLst>
          </p:cNvPr>
          <p:cNvGraphicFramePr>
            <a:graphicFrameLocks noGrp="1"/>
          </p:cNvGraphicFramePr>
          <p:nvPr>
            <p:ph idx="1"/>
            <p:extLst>
              <p:ext uri="{D42A27DB-BD31-4B8C-83A1-F6EECF244321}">
                <p14:modId xmlns:p14="http://schemas.microsoft.com/office/powerpoint/2010/main" val="3659515922"/>
              </p:ext>
            </p:extLst>
          </p:nvPr>
        </p:nvGraphicFramePr>
        <p:xfrm>
          <a:off x="5051651" y="1371600"/>
          <a:ext cx="6479357" cy="4926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8905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7E8FF-E2A1-1774-D64A-E9134C6A1DD9}"/>
              </a:ext>
            </a:extLst>
          </p:cNvPr>
          <p:cNvSpPr>
            <a:spLocks noGrp="1"/>
          </p:cNvSpPr>
          <p:nvPr>
            <p:ph type="title"/>
          </p:nvPr>
        </p:nvSpPr>
        <p:spPr/>
        <p:txBody>
          <a:bodyPr/>
          <a:lstStyle/>
          <a:p>
            <a:r>
              <a:rPr lang="en-US" dirty="0"/>
              <a:t>Building Online Presence: Online Search Image</a:t>
            </a:r>
          </a:p>
        </p:txBody>
      </p:sp>
      <p:graphicFrame>
        <p:nvGraphicFramePr>
          <p:cNvPr id="13" name="Content Placeholder 2">
            <a:extLst>
              <a:ext uri="{FF2B5EF4-FFF2-40B4-BE49-F238E27FC236}">
                <a16:creationId xmlns:a16="http://schemas.microsoft.com/office/drawing/2014/main" id="{E4D50B2C-221F-5439-6DDC-B84DE5FC2A3E}"/>
              </a:ext>
            </a:extLst>
          </p:cNvPr>
          <p:cNvGraphicFramePr>
            <a:graphicFrameLocks noGrp="1"/>
          </p:cNvGraphicFramePr>
          <p:nvPr>
            <p:ph idx="1"/>
          </p:nvPr>
        </p:nvGraphicFramePr>
        <p:xfrm>
          <a:off x="640080" y="2633472"/>
          <a:ext cx="10890928"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8314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4CCF52-DD4B-0BFD-7D04-9E2036751E3A}"/>
              </a:ext>
            </a:extLst>
          </p:cNvPr>
          <p:cNvSpPr>
            <a:spLocks noGrp="1"/>
          </p:cNvSpPr>
          <p:nvPr>
            <p:ph type="title"/>
          </p:nvPr>
        </p:nvSpPr>
        <p:spPr>
          <a:xfrm>
            <a:off x="640079" y="570750"/>
            <a:ext cx="10890929" cy="1387934"/>
          </a:xfrm>
        </p:spPr>
        <p:txBody>
          <a:bodyPr anchor="b">
            <a:normAutofit/>
          </a:bodyPr>
          <a:lstStyle/>
          <a:p>
            <a:r>
              <a:rPr lang="en-US" dirty="0"/>
              <a:t>Marketing Content Strategy: 3 Main Focuses</a:t>
            </a:r>
          </a:p>
        </p:txBody>
      </p:sp>
      <p:cxnSp>
        <p:nvCxnSpPr>
          <p:cNvPr id="11" name="Straight Connector 10">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76455A5-F8FA-545B-F30A-5D3D9B16DA2E}"/>
              </a:ext>
            </a:extLst>
          </p:cNvPr>
          <p:cNvGraphicFramePr>
            <a:graphicFrameLocks noGrp="1"/>
          </p:cNvGraphicFramePr>
          <p:nvPr>
            <p:ph idx="1"/>
            <p:extLst>
              <p:ext uri="{D42A27DB-BD31-4B8C-83A1-F6EECF244321}">
                <p14:modId xmlns:p14="http://schemas.microsoft.com/office/powerpoint/2010/main" val="1331412462"/>
              </p:ext>
            </p:extLst>
          </p:nvPr>
        </p:nvGraphicFramePr>
        <p:xfrm>
          <a:off x="640079" y="2559050"/>
          <a:ext cx="10890929" cy="373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956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E8FF0-EAF7-9134-0CDF-99A6627AD130}"/>
              </a:ext>
            </a:extLst>
          </p:cNvPr>
          <p:cNvSpPr>
            <a:spLocks noGrp="1"/>
          </p:cNvSpPr>
          <p:nvPr>
            <p:ph type="title"/>
          </p:nvPr>
        </p:nvSpPr>
        <p:spPr/>
        <p:txBody>
          <a:bodyPr/>
          <a:lstStyle/>
          <a:p>
            <a:r>
              <a:rPr lang="en-US" dirty="0"/>
              <a:t>Marketing Strategy: Community Engagement</a:t>
            </a:r>
          </a:p>
        </p:txBody>
      </p:sp>
      <p:graphicFrame>
        <p:nvGraphicFramePr>
          <p:cNvPr id="5" name="Content Placeholder 2">
            <a:extLst>
              <a:ext uri="{FF2B5EF4-FFF2-40B4-BE49-F238E27FC236}">
                <a16:creationId xmlns:a16="http://schemas.microsoft.com/office/drawing/2014/main" id="{DFE6A28A-A394-7413-12E6-738DBE01F06B}"/>
              </a:ext>
            </a:extLst>
          </p:cNvPr>
          <p:cNvGraphicFramePr>
            <a:graphicFrameLocks noGrp="1"/>
          </p:cNvGraphicFramePr>
          <p:nvPr>
            <p:ph idx="1"/>
          </p:nvPr>
        </p:nvGraphicFramePr>
        <p:xfrm>
          <a:off x="640080" y="2633472"/>
          <a:ext cx="10890928"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448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5087F4-B44B-9240-C635-0B3F867B49F3}"/>
              </a:ext>
            </a:extLst>
          </p:cNvPr>
          <p:cNvSpPr>
            <a:spLocks noGrp="1"/>
          </p:cNvSpPr>
          <p:nvPr>
            <p:ph type="title"/>
          </p:nvPr>
        </p:nvSpPr>
        <p:spPr>
          <a:xfrm>
            <a:off x="640080" y="914399"/>
            <a:ext cx="4425406" cy="5021967"/>
          </a:xfrm>
        </p:spPr>
        <p:txBody>
          <a:bodyPr anchor="t">
            <a:normAutofit/>
          </a:bodyPr>
          <a:lstStyle/>
          <a:p>
            <a:r>
              <a:rPr lang="en-US" sz="4800"/>
              <a:t>Marketing Strategy: Online Advertisements</a:t>
            </a:r>
          </a:p>
        </p:txBody>
      </p:sp>
      <p:cxnSp>
        <p:nvCxnSpPr>
          <p:cNvPr id="10" name="Straight Connector 9">
            <a:extLst>
              <a:ext uri="{FF2B5EF4-FFF2-40B4-BE49-F238E27FC236}">
                <a16:creationId xmlns:a16="http://schemas.microsoft.com/office/drawing/2014/main" id="{B209265E-E0D7-493B-97CE-2263D50C3F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6274602"/>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233C7E-9C3E-BFBA-916C-F91498A43BBC}"/>
              </a:ext>
            </a:extLst>
          </p:cNvPr>
          <p:cNvSpPr>
            <a:spLocks noGrp="1"/>
          </p:cNvSpPr>
          <p:nvPr>
            <p:ph idx="1"/>
          </p:nvPr>
        </p:nvSpPr>
        <p:spPr>
          <a:xfrm>
            <a:off x="5878286" y="1052945"/>
            <a:ext cx="5652723" cy="5247269"/>
          </a:xfrm>
        </p:spPr>
        <p:txBody>
          <a:bodyPr anchor="t">
            <a:normAutofit/>
          </a:bodyPr>
          <a:lstStyle/>
          <a:p>
            <a:r>
              <a:rPr lang="en-US" dirty="0"/>
              <a:t>Understandably, the marketing budget is limited and is being put to use already. However, there are still things to look for:</a:t>
            </a:r>
          </a:p>
          <a:p>
            <a:pPr lvl="1"/>
            <a:r>
              <a:rPr lang="en-US" dirty="0"/>
              <a:t>Make sure the third party is running them effectively; if outcomes are undesirable, switch gears to another strategy or company altogether</a:t>
            </a:r>
          </a:p>
          <a:p>
            <a:pPr lvl="1"/>
            <a:r>
              <a:rPr lang="en-US" dirty="0"/>
              <a:t>Getting clicks and impressions is important, but if no changes in revenue occur, then something else needs to change with the ads as a result</a:t>
            </a:r>
          </a:p>
          <a:p>
            <a:pPr lvl="1"/>
            <a:r>
              <a:rPr lang="en-US" dirty="0"/>
              <a:t>Take time to ask the right questions. It’s okay to not understand the ins and out’s but by asking them questions on how things are being run, it’ll lead to better understanding of the goals &amp; objectives desired</a:t>
            </a:r>
          </a:p>
        </p:txBody>
      </p:sp>
    </p:spTree>
    <p:extLst>
      <p:ext uri="{BB962C8B-B14F-4D97-AF65-F5344CB8AC3E}">
        <p14:creationId xmlns:p14="http://schemas.microsoft.com/office/powerpoint/2010/main" val="3737615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B09EC2-F6D1-6514-387C-8EE41D14F35D}"/>
              </a:ext>
            </a:extLst>
          </p:cNvPr>
          <p:cNvSpPr>
            <a:spLocks noGrp="1"/>
          </p:cNvSpPr>
          <p:nvPr>
            <p:ph type="title"/>
          </p:nvPr>
        </p:nvSpPr>
        <p:spPr>
          <a:xfrm>
            <a:off x="640080" y="1371600"/>
            <a:ext cx="3677920" cy="3919267"/>
          </a:xfrm>
        </p:spPr>
        <p:txBody>
          <a:bodyPr anchor="t">
            <a:normAutofit/>
          </a:bodyPr>
          <a:lstStyle/>
          <a:p>
            <a:r>
              <a:rPr lang="en-US" dirty="0"/>
              <a:t>Marketing Strategy: Offline Tactics</a:t>
            </a:r>
          </a:p>
        </p:txBody>
      </p:sp>
      <p:cxnSp>
        <p:nvCxnSpPr>
          <p:cNvPr id="11" name="Straight Connector 10">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8EF434C-3EBB-C995-8649-C1C5E2A70581}"/>
              </a:ext>
            </a:extLst>
          </p:cNvPr>
          <p:cNvGraphicFramePr>
            <a:graphicFrameLocks noGrp="1"/>
          </p:cNvGraphicFramePr>
          <p:nvPr>
            <p:ph idx="1"/>
            <p:extLst>
              <p:ext uri="{D42A27DB-BD31-4B8C-83A1-F6EECF244321}">
                <p14:modId xmlns:p14="http://schemas.microsoft.com/office/powerpoint/2010/main" val="1690937385"/>
              </p:ext>
            </p:extLst>
          </p:nvPr>
        </p:nvGraphicFramePr>
        <p:xfrm>
          <a:off x="5051651" y="1371600"/>
          <a:ext cx="6479357" cy="4926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7979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2752CC-17F8-4B53-5211-3F566618BBEE}"/>
              </a:ext>
            </a:extLst>
          </p:cNvPr>
          <p:cNvSpPr>
            <a:spLocks noGrp="1"/>
          </p:cNvSpPr>
          <p:nvPr>
            <p:ph type="title"/>
          </p:nvPr>
        </p:nvSpPr>
        <p:spPr>
          <a:xfrm>
            <a:off x="640079" y="570750"/>
            <a:ext cx="10890929" cy="1387934"/>
          </a:xfrm>
        </p:spPr>
        <p:txBody>
          <a:bodyPr anchor="b">
            <a:normAutofit/>
          </a:bodyPr>
          <a:lstStyle/>
          <a:p>
            <a:r>
              <a:rPr lang="en-US" dirty="0"/>
              <a:t>Expanding Brands Reach: 3 Main Focuses</a:t>
            </a:r>
          </a:p>
        </p:txBody>
      </p:sp>
      <p:cxnSp>
        <p:nvCxnSpPr>
          <p:cNvPr id="18" name="Straight Connector 17">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ACC5D9CA-A1FB-433E-E9BE-3E04BED77766}"/>
              </a:ext>
            </a:extLst>
          </p:cNvPr>
          <p:cNvGraphicFramePr>
            <a:graphicFrameLocks noGrp="1"/>
          </p:cNvGraphicFramePr>
          <p:nvPr>
            <p:ph idx="1"/>
            <p:extLst>
              <p:ext uri="{D42A27DB-BD31-4B8C-83A1-F6EECF244321}">
                <p14:modId xmlns:p14="http://schemas.microsoft.com/office/powerpoint/2010/main" val="3506211174"/>
              </p:ext>
            </p:extLst>
          </p:nvPr>
        </p:nvGraphicFramePr>
        <p:xfrm>
          <a:off x="640079" y="2559050"/>
          <a:ext cx="10890929" cy="373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8793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26371E-C462-9875-4FB7-A3D5C0587E9D}"/>
              </a:ext>
            </a:extLst>
          </p:cNvPr>
          <p:cNvSpPr>
            <a:spLocks noGrp="1"/>
          </p:cNvSpPr>
          <p:nvPr>
            <p:ph type="title"/>
          </p:nvPr>
        </p:nvSpPr>
        <p:spPr>
          <a:xfrm>
            <a:off x="640080" y="1371600"/>
            <a:ext cx="3677920" cy="3919267"/>
          </a:xfrm>
        </p:spPr>
        <p:txBody>
          <a:bodyPr anchor="t">
            <a:normAutofit/>
          </a:bodyPr>
          <a:lstStyle/>
          <a:p>
            <a:r>
              <a:rPr lang="en-US" dirty="0"/>
              <a:t>Expanding Reach: Delivery System</a:t>
            </a:r>
          </a:p>
        </p:txBody>
      </p:sp>
      <p:cxnSp>
        <p:nvCxnSpPr>
          <p:cNvPr id="18" name="Straight Connector 17">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27D5A6E-7EAF-927E-06A9-FEB7BB0DB3C5}"/>
              </a:ext>
            </a:extLst>
          </p:cNvPr>
          <p:cNvGraphicFramePr>
            <a:graphicFrameLocks noGrp="1"/>
          </p:cNvGraphicFramePr>
          <p:nvPr>
            <p:ph idx="1"/>
            <p:extLst>
              <p:ext uri="{D42A27DB-BD31-4B8C-83A1-F6EECF244321}">
                <p14:modId xmlns:p14="http://schemas.microsoft.com/office/powerpoint/2010/main" val="1511509317"/>
              </p:ext>
            </p:extLst>
          </p:nvPr>
        </p:nvGraphicFramePr>
        <p:xfrm>
          <a:off x="5051651" y="1371600"/>
          <a:ext cx="6479357" cy="4926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0531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F3B46-DAE7-5703-2FFA-EBB1DA84BD1A}"/>
              </a:ext>
            </a:extLst>
          </p:cNvPr>
          <p:cNvSpPr>
            <a:spLocks noGrp="1"/>
          </p:cNvSpPr>
          <p:nvPr>
            <p:ph type="title"/>
          </p:nvPr>
        </p:nvSpPr>
        <p:spPr>
          <a:xfrm>
            <a:off x="640080" y="1371600"/>
            <a:ext cx="3677920" cy="3919267"/>
          </a:xfrm>
        </p:spPr>
        <p:txBody>
          <a:bodyPr anchor="t">
            <a:normAutofit/>
          </a:bodyPr>
          <a:lstStyle/>
          <a:p>
            <a:r>
              <a:rPr lang="en-US" dirty="0"/>
              <a:t>Expanding Reach: Order &amp; Pick-Up</a:t>
            </a:r>
          </a:p>
        </p:txBody>
      </p:sp>
      <p:cxnSp>
        <p:nvCxnSpPr>
          <p:cNvPr id="11" name="Straight Connector 10">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4A0C311-5D35-FB7C-78A1-FAB2988923B7}"/>
              </a:ext>
            </a:extLst>
          </p:cNvPr>
          <p:cNvGraphicFramePr>
            <a:graphicFrameLocks noGrp="1"/>
          </p:cNvGraphicFramePr>
          <p:nvPr>
            <p:ph idx="1"/>
            <p:extLst>
              <p:ext uri="{D42A27DB-BD31-4B8C-83A1-F6EECF244321}">
                <p14:modId xmlns:p14="http://schemas.microsoft.com/office/powerpoint/2010/main" val="1689886484"/>
              </p:ext>
            </p:extLst>
          </p:nvPr>
        </p:nvGraphicFramePr>
        <p:xfrm>
          <a:off x="5051651" y="1371600"/>
          <a:ext cx="6479357" cy="4926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348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06BD704-01C2-4341-B99A-116CC7EC5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tore front with a sign&#10;&#10;AI-generated content may be incorrect.">
            <a:extLst>
              <a:ext uri="{FF2B5EF4-FFF2-40B4-BE49-F238E27FC236}">
                <a16:creationId xmlns:a16="http://schemas.microsoft.com/office/drawing/2014/main" id="{B197CF5A-ED80-BA07-B337-24157B5CFE7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20" y="10"/>
            <a:ext cx="12191980" cy="6857990"/>
          </a:xfrm>
          <a:prstGeom prst="rect">
            <a:avLst/>
          </a:prstGeom>
        </p:spPr>
      </p:pic>
      <p:sp useBgFill="1">
        <p:nvSpPr>
          <p:cNvPr id="23" name="Rectangle 22">
            <a:extLst>
              <a:ext uri="{FF2B5EF4-FFF2-40B4-BE49-F238E27FC236}">
                <a16:creationId xmlns:a16="http://schemas.microsoft.com/office/drawing/2014/main" id="{0225C01B-A296-4FAA-AA46-794F27DF6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94" y="979075"/>
            <a:ext cx="5777024" cy="5074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229C8-7D6A-440C-43EC-9D9D026CD574}"/>
              </a:ext>
            </a:extLst>
          </p:cNvPr>
          <p:cNvSpPr>
            <a:spLocks noGrp="1"/>
          </p:cNvSpPr>
          <p:nvPr>
            <p:ph type="title"/>
          </p:nvPr>
        </p:nvSpPr>
        <p:spPr>
          <a:xfrm>
            <a:off x="1049451" y="1352492"/>
            <a:ext cx="4665540" cy="1143000"/>
          </a:xfrm>
        </p:spPr>
        <p:txBody>
          <a:bodyPr anchor="t">
            <a:normAutofit/>
          </a:bodyPr>
          <a:lstStyle/>
          <a:p>
            <a:r>
              <a:rPr lang="en-US" sz="3700"/>
              <a:t>What is Stop N Save?</a:t>
            </a:r>
          </a:p>
        </p:txBody>
      </p:sp>
      <p:cxnSp>
        <p:nvCxnSpPr>
          <p:cNvPr id="24" name="Straight Connector 23">
            <a:extLst>
              <a:ext uri="{FF2B5EF4-FFF2-40B4-BE49-F238E27FC236}">
                <a16:creationId xmlns:a16="http://schemas.microsoft.com/office/drawing/2014/main" id="{62713E66-598D-4B8A-9D2A-67C7AF46E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5673" y="979075"/>
            <a:ext cx="0" cy="507492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6BCF6C3-A007-424D-BC15-E2EFCA102DDD}"/>
              </a:ext>
            </a:extLst>
          </p:cNvPr>
          <p:cNvGraphicFramePr>
            <a:graphicFrameLocks noGrp="1"/>
          </p:cNvGraphicFramePr>
          <p:nvPr>
            <p:ph idx="1"/>
            <p:extLst>
              <p:ext uri="{D42A27DB-BD31-4B8C-83A1-F6EECF244321}">
                <p14:modId xmlns:p14="http://schemas.microsoft.com/office/powerpoint/2010/main" val="160263140"/>
              </p:ext>
            </p:extLst>
          </p:nvPr>
        </p:nvGraphicFramePr>
        <p:xfrm>
          <a:off x="1049454" y="2662356"/>
          <a:ext cx="4665546" cy="30579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65145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BDD619-36D1-4977-C823-2117B1FDC393}"/>
              </a:ext>
            </a:extLst>
          </p:cNvPr>
          <p:cNvSpPr>
            <a:spLocks noGrp="1"/>
          </p:cNvSpPr>
          <p:nvPr>
            <p:ph type="title"/>
          </p:nvPr>
        </p:nvSpPr>
        <p:spPr>
          <a:xfrm>
            <a:off x="640080" y="914399"/>
            <a:ext cx="3000587" cy="4160520"/>
          </a:xfrm>
        </p:spPr>
        <p:txBody>
          <a:bodyPr anchor="t">
            <a:normAutofit/>
          </a:bodyPr>
          <a:lstStyle/>
          <a:p>
            <a:r>
              <a:rPr lang="en-US" sz="3600"/>
              <a:t>Expanding Reach: Collaboration With Locals</a:t>
            </a:r>
          </a:p>
        </p:txBody>
      </p:sp>
      <p:cxnSp>
        <p:nvCxnSpPr>
          <p:cNvPr id="14" name="Straight Connector 13">
            <a:extLst>
              <a:ext uri="{FF2B5EF4-FFF2-40B4-BE49-F238E27FC236}">
                <a16:creationId xmlns:a16="http://schemas.microsoft.com/office/drawing/2014/main" id="{05ADA91C-AD52-A530-A898-AD6E698745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39BD12D0-C9EC-49DC-78FA-64E4D7D243BB}"/>
              </a:ext>
            </a:extLst>
          </p:cNvPr>
          <p:cNvGraphicFramePr>
            <a:graphicFrameLocks noGrp="1"/>
          </p:cNvGraphicFramePr>
          <p:nvPr>
            <p:ph idx="1"/>
            <p:extLst>
              <p:ext uri="{D42A27DB-BD31-4B8C-83A1-F6EECF244321}">
                <p14:modId xmlns:p14="http://schemas.microsoft.com/office/powerpoint/2010/main" val="1792475046"/>
              </p:ext>
            </p:extLst>
          </p:nvPr>
        </p:nvGraphicFramePr>
        <p:xfrm>
          <a:off x="4303332" y="891606"/>
          <a:ext cx="7216416" cy="5111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18948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EAC569-AB6F-14CF-6E1E-088B846C464A}"/>
              </a:ext>
            </a:extLst>
          </p:cNvPr>
          <p:cNvSpPr>
            <a:spLocks noGrp="1"/>
          </p:cNvSpPr>
          <p:nvPr>
            <p:ph type="title"/>
          </p:nvPr>
        </p:nvSpPr>
        <p:spPr>
          <a:xfrm>
            <a:off x="640079" y="570750"/>
            <a:ext cx="10890929" cy="1387934"/>
          </a:xfrm>
        </p:spPr>
        <p:txBody>
          <a:bodyPr anchor="b">
            <a:normAutofit/>
          </a:bodyPr>
          <a:lstStyle/>
          <a:p>
            <a:r>
              <a:rPr lang="en-US" dirty="0"/>
              <a:t>Timeline of Execution</a:t>
            </a:r>
          </a:p>
        </p:txBody>
      </p:sp>
      <p:cxnSp>
        <p:nvCxnSpPr>
          <p:cNvPr id="11" name="Straight Connector 10">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377F00B-5A8C-6EE7-5F3F-CA8FAD7B522A}"/>
              </a:ext>
            </a:extLst>
          </p:cNvPr>
          <p:cNvGraphicFramePr>
            <a:graphicFrameLocks noGrp="1"/>
          </p:cNvGraphicFramePr>
          <p:nvPr>
            <p:ph idx="1"/>
            <p:extLst>
              <p:ext uri="{D42A27DB-BD31-4B8C-83A1-F6EECF244321}">
                <p14:modId xmlns:p14="http://schemas.microsoft.com/office/powerpoint/2010/main" val="1304663976"/>
              </p:ext>
            </p:extLst>
          </p:nvPr>
        </p:nvGraphicFramePr>
        <p:xfrm>
          <a:off x="640079" y="2559050"/>
          <a:ext cx="10890929" cy="373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8622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FDE350-0DF2-71BD-76DB-17FE09A4E85C}"/>
              </a:ext>
            </a:extLst>
          </p:cNvPr>
          <p:cNvSpPr>
            <a:spLocks noGrp="1"/>
          </p:cNvSpPr>
          <p:nvPr>
            <p:ph type="title"/>
          </p:nvPr>
        </p:nvSpPr>
        <p:spPr>
          <a:xfrm>
            <a:off x="640080" y="1371600"/>
            <a:ext cx="3677920" cy="3919267"/>
          </a:xfrm>
        </p:spPr>
        <p:txBody>
          <a:bodyPr anchor="t">
            <a:normAutofit/>
          </a:bodyPr>
          <a:lstStyle/>
          <a:p>
            <a:r>
              <a:rPr lang="en-US" dirty="0"/>
              <a:t>Monitoring Success</a:t>
            </a:r>
          </a:p>
        </p:txBody>
      </p:sp>
      <p:cxnSp>
        <p:nvCxnSpPr>
          <p:cNvPr id="11" name="Straight Connector 10">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F357974-774A-0F58-6DBC-DDD2E2046994}"/>
              </a:ext>
            </a:extLst>
          </p:cNvPr>
          <p:cNvGraphicFramePr>
            <a:graphicFrameLocks noGrp="1"/>
          </p:cNvGraphicFramePr>
          <p:nvPr>
            <p:ph idx="1"/>
            <p:extLst>
              <p:ext uri="{D42A27DB-BD31-4B8C-83A1-F6EECF244321}">
                <p14:modId xmlns:p14="http://schemas.microsoft.com/office/powerpoint/2010/main" val="3941372918"/>
              </p:ext>
            </p:extLst>
          </p:nvPr>
        </p:nvGraphicFramePr>
        <p:xfrm>
          <a:off x="5051651" y="1371600"/>
          <a:ext cx="6479357" cy="4926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3001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78A5-6EED-18A5-8CCD-3F4278930BA1}"/>
              </a:ext>
            </a:extLst>
          </p:cNvPr>
          <p:cNvSpPr>
            <a:spLocks noGrp="1"/>
          </p:cNvSpPr>
          <p:nvPr>
            <p:ph type="title"/>
          </p:nvPr>
        </p:nvSpPr>
        <p:spPr/>
        <p:txBody>
          <a:bodyPr/>
          <a:lstStyle/>
          <a:p>
            <a:r>
              <a:rPr lang="en-US" dirty="0"/>
              <a:t>Conclusion</a:t>
            </a:r>
          </a:p>
        </p:txBody>
      </p:sp>
      <p:graphicFrame>
        <p:nvGraphicFramePr>
          <p:cNvPr id="8" name="Content Placeholder 2">
            <a:extLst>
              <a:ext uri="{FF2B5EF4-FFF2-40B4-BE49-F238E27FC236}">
                <a16:creationId xmlns:a16="http://schemas.microsoft.com/office/drawing/2014/main" id="{D1902BF9-6003-5D21-8A67-4DC52B46D151}"/>
              </a:ext>
            </a:extLst>
          </p:cNvPr>
          <p:cNvGraphicFramePr>
            <a:graphicFrameLocks noGrp="1"/>
          </p:cNvGraphicFramePr>
          <p:nvPr>
            <p:ph idx="1"/>
          </p:nvPr>
        </p:nvGraphicFramePr>
        <p:xfrm>
          <a:off x="640080" y="2633472"/>
          <a:ext cx="10890928"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6813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62C6B2-898F-B9A8-6ECF-7FA645846F42}"/>
              </a:ext>
            </a:extLst>
          </p:cNvPr>
          <p:cNvSpPr>
            <a:spLocks noGrp="1"/>
          </p:cNvSpPr>
          <p:nvPr>
            <p:ph type="title"/>
          </p:nvPr>
        </p:nvSpPr>
        <p:spPr>
          <a:xfrm>
            <a:off x="640079" y="570750"/>
            <a:ext cx="10890929" cy="1387934"/>
          </a:xfrm>
        </p:spPr>
        <p:txBody>
          <a:bodyPr anchor="b">
            <a:normAutofit/>
          </a:bodyPr>
          <a:lstStyle/>
          <a:p>
            <a:r>
              <a:rPr lang="en-US"/>
              <a:t>Goals &amp; Objectives</a:t>
            </a:r>
            <a:endParaRPr lang="en-US" dirty="0"/>
          </a:p>
        </p:txBody>
      </p:sp>
      <p:cxnSp>
        <p:nvCxnSpPr>
          <p:cNvPr id="35" name="Straight Connector 34">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535FDB6-1360-F2A9-8318-D37F779DF74D}"/>
              </a:ext>
            </a:extLst>
          </p:cNvPr>
          <p:cNvGraphicFramePr>
            <a:graphicFrameLocks noGrp="1"/>
          </p:cNvGraphicFramePr>
          <p:nvPr>
            <p:ph idx="1"/>
            <p:extLst>
              <p:ext uri="{D42A27DB-BD31-4B8C-83A1-F6EECF244321}">
                <p14:modId xmlns:p14="http://schemas.microsoft.com/office/powerpoint/2010/main" val="630629115"/>
              </p:ext>
            </p:extLst>
          </p:nvPr>
        </p:nvGraphicFramePr>
        <p:xfrm>
          <a:off x="640079" y="2559050"/>
          <a:ext cx="10890929" cy="373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25359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6D4C23-DEA5-1276-E420-DD96FEDDF211}"/>
              </a:ext>
            </a:extLst>
          </p:cNvPr>
          <p:cNvSpPr>
            <a:spLocks noGrp="1"/>
          </p:cNvSpPr>
          <p:nvPr>
            <p:ph type="title"/>
          </p:nvPr>
        </p:nvSpPr>
        <p:spPr>
          <a:xfrm>
            <a:off x="5029200" y="914400"/>
            <a:ext cx="6501810" cy="1097280"/>
          </a:xfrm>
        </p:spPr>
        <p:txBody>
          <a:bodyPr anchor="t">
            <a:normAutofit/>
          </a:bodyPr>
          <a:lstStyle/>
          <a:p>
            <a:r>
              <a:rPr lang="en-US"/>
              <a:t>Target Market</a:t>
            </a:r>
            <a:endParaRPr lang="en-US" dirty="0"/>
          </a:p>
        </p:txBody>
      </p:sp>
      <p:pic>
        <p:nvPicPr>
          <p:cNvPr id="16" name="Picture 15" descr="Line of grocery carts">
            <a:extLst>
              <a:ext uri="{FF2B5EF4-FFF2-40B4-BE49-F238E27FC236}">
                <a16:creationId xmlns:a16="http://schemas.microsoft.com/office/drawing/2014/main" id="{174BEBE6-81F7-E045-6DA8-0A83F280493F}"/>
              </a:ext>
            </a:extLst>
          </p:cNvPr>
          <p:cNvPicPr>
            <a:picLocks noChangeAspect="1"/>
          </p:cNvPicPr>
          <p:nvPr/>
        </p:nvPicPr>
        <p:blipFill>
          <a:blip r:embed="rId2"/>
          <a:srcRect l="37070" r="7864" b="2"/>
          <a:stretch/>
        </p:blipFill>
        <p:spPr>
          <a:xfrm>
            <a:off x="20" y="914399"/>
            <a:ext cx="4416532" cy="5353523"/>
          </a:xfrm>
          <a:prstGeom prst="rect">
            <a:avLst/>
          </a:prstGeom>
        </p:spPr>
      </p:pic>
      <p:cxnSp>
        <p:nvCxnSpPr>
          <p:cNvPr id="17" name="Straight Connector 16">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40C22001-3DE0-795C-DD45-BB6A9C444413}"/>
              </a:ext>
            </a:extLst>
          </p:cNvPr>
          <p:cNvSpPr>
            <a:spLocks noGrp="1"/>
          </p:cNvSpPr>
          <p:nvPr>
            <p:ph idx="1"/>
          </p:nvPr>
        </p:nvSpPr>
        <p:spPr>
          <a:xfrm>
            <a:off x="5029200" y="2176036"/>
            <a:ext cx="6501810" cy="4121885"/>
          </a:xfrm>
        </p:spPr>
        <p:txBody>
          <a:bodyPr>
            <a:normAutofit/>
          </a:bodyPr>
          <a:lstStyle/>
          <a:p>
            <a:pPr>
              <a:buFontTx/>
              <a:buChar char="-"/>
            </a:pPr>
            <a:r>
              <a:rPr lang="en-US"/>
              <a:t>There are roughly 134,000 residents in Downtown Dayton</a:t>
            </a:r>
          </a:p>
          <a:p>
            <a:pPr lvl="1">
              <a:buFontTx/>
              <a:buChar char="-"/>
            </a:pPr>
            <a:r>
              <a:rPr lang="en-US"/>
              <a:t>32% of whom are 20 – 39 years old. </a:t>
            </a:r>
          </a:p>
          <a:p>
            <a:pPr lvl="1">
              <a:buFontTx/>
              <a:buChar char="-"/>
            </a:pPr>
            <a:r>
              <a:rPr lang="en-US"/>
              <a:t>As well, 50% of this age range have never been married</a:t>
            </a:r>
          </a:p>
          <a:p>
            <a:pPr>
              <a:buFontTx/>
              <a:buChar char="-"/>
            </a:pPr>
            <a:r>
              <a:rPr lang="en-US"/>
              <a:t>We are focusing our efforts on this demographic as there has been a steady trend of consumers this age looking for convenience when shopping and feeling they don’t have time in their day to shop for groceries. </a:t>
            </a:r>
          </a:p>
          <a:p>
            <a:pPr lvl="1">
              <a:buFontTx/>
              <a:buChar char="-"/>
            </a:pPr>
            <a:r>
              <a:rPr lang="en-US"/>
              <a:t>Approximately 65-75% of residents in Dayton Ohio, prefer and/or used delivery options</a:t>
            </a:r>
          </a:p>
        </p:txBody>
      </p:sp>
    </p:spTree>
    <p:extLst>
      <p:ext uri="{BB962C8B-B14F-4D97-AF65-F5344CB8AC3E}">
        <p14:creationId xmlns:p14="http://schemas.microsoft.com/office/powerpoint/2010/main" val="745932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637580D-1176-4083-A9A1-BD8ED0899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A9186-1040-17A5-70D0-CD434188D39B}"/>
              </a:ext>
            </a:extLst>
          </p:cNvPr>
          <p:cNvSpPr>
            <a:spLocks noGrp="1"/>
          </p:cNvSpPr>
          <p:nvPr>
            <p:ph type="title"/>
          </p:nvPr>
        </p:nvSpPr>
        <p:spPr>
          <a:xfrm>
            <a:off x="914400" y="1371600"/>
            <a:ext cx="10360152" cy="1139911"/>
          </a:xfrm>
        </p:spPr>
        <p:txBody>
          <a:bodyPr>
            <a:normAutofit/>
          </a:bodyPr>
          <a:lstStyle/>
          <a:p>
            <a:r>
              <a:rPr lang="en-US" dirty="0"/>
              <a:t>Forming Brand Identity: 3 Main Focuses</a:t>
            </a:r>
          </a:p>
        </p:txBody>
      </p:sp>
      <p:cxnSp>
        <p:nvCxnSpPr>
          <p:cNvPr id="32" name="Straight Connector 31">
            <a:extLst>
              <a:ext uri="{FF2B5EF4-FFF2-40B4-BE49-F238E27FC236}">
                <a16:creationId xmlns:a16="http://schemas.microsoft.com/office/drawing/2014/main" id="{B9C96FDC-E4C2-7D8A-44BA-572E7CD9E8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1585" y="1027306"/>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0C089696-F450-1ECE-AB13-28EF59BAD249}"/>
              </a:ext>
            </a:extLst>
          </p:cNvPr>
          <p:cNvGraphicFramePr>
            <a:graphicFrameLocks noGrp="1"/>
          </p:cNvGraphicFramePr>
          <p:nvPr>
            <p:ph idx="1"/>
            <p:extLst>
              <p:ext uri="{D42A27DB-BD31-4B8C-83A1-F6EECF244321}">
                <p14:modId xmlns:p14="http://schemas.microsoft.com/office/powerpoint/2010/main" val="619497632"/>
              </p:ext>
            </p:extLst>
          </p:nvPr>
        </p:nvGraphicFramePr>
        <p:xfrm>
          <a:off x="914400" y="2607561"/>
          <a:ext cx="10363200" cy="36903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6316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1C69525-1BE4-4BA0-A23C-3BB6C162E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689003-3532-E68B-8AB7-E0B2CDB8A73A}"/>
              </a:ext>
            </a:extLst>
          </p:cNvPr>
          <p:cNvSpPr>
            <a:spLocks noGrp="1"/>
          </p:cNvSpPr>
          <p:nvPr>
            <p:ph type="title"/>
          </p:nvPr>
        </p:nvSpPr>
        <p:spPr>
          <a:xfrm>
            <a:off x="640079" y="1371601"/>
            <a:ext cx="10890929" cy="1097280"/>
          </a:xfrm>
        </p:spPr>
        <p:txBody>
          <a:bodyPr>
            <a:normAutofit/>
          </a:bodyPr>
          <a:lstStyle/>
          <a:p>
            <a:r>
              <a:rPr lang="en-US" dirty="0"/>
              <a:t>Brand Identity: Increase Local Awareness</a:t>
            </a:r>
          </a:p>
        </p:txBody>
      </p:sp>
      <p:cxnSp>
        <p:nvCxnSpPr>
          <p:cNvPr id="18" name="Straight Connector 17">
            <a:extLst>
              <a:ext uri="{FF2B5EF4-FFF2-40B4-BE49-F238E27FC236}">
                <a16:creationId xmlns:a16="http://schemas.microsoft.com/office/drawing/2014/main" id="{B68AF875-C18B-4B48-AE4C-A63FD3CEF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CE0D129-8011-D939-0389-CB5266B7C631}"/>
              </a:ext>
            </a:extLst>
          </p:cNvPr>
          <p:cNvGraphicFramePr>
            <a:graphicFrameLocks noGrp="1"/>
          </p:cNvGraphicFramePr>
          <p:nvPr>
            <p:ph idx="1"/>
            <p:extLst>
              <p:ext uri="{D42A27DB-BD31-4B8C-83A1-F6EECF244321}">
                <p14:modId xmlns:p14="http://schemas.microsoft.com/office/powerpoint/2010/main" val="2295971820"/>
              </p:ext>
            </p:extLst>
          </p:nvPr>
        </p:nvGraphicFramePr>
        <p:xfrm>
          <a:off x="640079" y="2559050"/>
          <a:ext cx="10890929" cy="373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6254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BD8D30-6A50-CBAD-CAFD-0FF3C8519710}"/>
              </a:ext>
            </a:extLst>
          </p:cNvPr>
          <p:cNvSpPr>
            <a:spLocks noGrp="1"/>
          </p:cNvSpPr>
          <p:nvPr>
            <p:ph type="title"/>
          </p:nvPr>
        </p:nvSpPr>
        <p:spPr>
          <a:xfrm>
            <a:off x="640080" y="1371600"/>
            <a:ext cx="3677920" cy="3919267"/>
          </a:xfrm>
        </p:spPr>
        <p:txBody>
          <a:bodyPr anchor="t">
            <a:normAutofit/>
          </a:bodyPr>
          <a:lstStyle/>
          <a:p>
            <a:r>
              <a:rPr lang="en-US" sz="3100" dirty="0"/>
              <a:t>Brand Identity: In-Store Events &amp; Experiences</a:t>
            </a:r>
          </a:p>
        </p:txBody>
      </p:sp>
      <p:cxnSp>
        <p:nvCxnSpPr>
          <p:cNvPr id="11" name="Straight Connector 10">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7A73589-F898-8919-A01D-328AF7C7D14C}"/>
              </a:ext>
            </a:extLst>
          </p:cNvPr>
          <p:cNvGraphicFramePr>
            <a:graphicFrameLocks noGrp="1"/>
          </p:cNvGraphicFramePr>
          <p:nvPr>
            <p:ph idx="1"/>
            <p:extLst>
              <p:ext uri="{D42A27DB-BD31-4B8C-83A1-F6EECF244321}">
                <p14:modId xmlns:p14="http://schemas.microsoft.com/office/powerpoint/2010/main" val="3202037808"/>
              </p:ext>
            </p:extLst>
          </p:nvPr>
        </p:nvGraphicFramePr>
        <p:xfrm>
          <a:off x="5051651" y="1371600"/>
          <a:ext cx="6479357" cy="49263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007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1C69525-1BE4-4BA0-A23C-3BB6C162E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A5E6CA-CBAD-952A-8DAB-457A1D817A03}"/>
              </a:ext>
            </a:extLst>
          </p:cNvPr>
          <p:cNvSpPr>
            <a:spLocks noGrp="1"/>
          </p:cNvSpPr>
          <p:nvPr>
            <p:ph type="title"/>
          </p:nvPr>
        </p:nvSpPr>
        <p:spPr>
          <a:xfrm>
            <a:off x="640079" y="1371601"/>
            <a:ext cx="10890929" cy="1097280"/>
          </a:xfrm>
        </p:spPr>
        <p:txBody>
          <a:bodyPr>
            <a:normAutofit/>
          </a:bodyPr>
          <a:lstStyle/>
          <a:p>
            <a:r>
              <a:rPr lang="en-US" dirty="0"/>
              <a:t>Brand Identity: Business Name Change?</a:t>
            </a:r>
          </a:p>
        </p:txBody>
      </p:sp>
      <p:cxnSp>
        <p:nvCxnSpPr>
          <p:cNvPr id="11" name="Straight Connector 10">
            <a:extLst>
              <a:ext uri="{FF2B5EF4-FFF2-40B4-BE49-F238E27FC236}">
                <a16:creationId xmlns:a16="http://schemas.microsoft.com/office/drawing/2014/main" id="{B68AF875-C18B-4B48-AE4C-A63FD3CEFB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BBCEFE73-F7F7-828B-720B-07204108D3CF}"/>
              </a:ext>
            </a:extLst>
          </p:cNvPr>
          <p:cNvGraphicFramePr>
            <a:graphicFrameLocks noGrp="1"/>
          </p:cNvGraphicFramePr>
          <p:nvPr>
            <p:ph idx="1"/>
            <p:extLst>
              <p:ext uri="{D42A27DB-BD31-4B8C-83A1-F6EECF244321}">
                <p14:modId xmlns:p14="http://schemas.microsoft.com/office/powerpoint/2010/main" val="1194831412"/>
              </p:ext>
            </p:extLst>
          </p:nvPr>
        </p:nvGraphicFramePr>
        <p:xfrm>
          <a:off x="640079" y="2559050"/>
          <a:ext cx="10890929" cy="37388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3213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E995F6-00A5-CD68-251C-B84978C53D89}"/>
              </a:ext>
            </a:extLst>
          </p:cNvPr>
          <p:cNvSpPr>
            <a:spLocks noGrp="1"/>
          </p:cNvSpPr>
          <p:nvPr>
            <p:ph type="title"/>
          </p:nvPr>
        </p:nvSpPr>
        <p:spPr>
          <a:xfrm>
            <a:off x="640079" y="570750"/>
            <a:ext cx="10890929" cy="1387934"/>
          </a:xfrm>
        </p:spPr>
        <p:txBody>
          <a:bodyPr anchor="b">
            <a:normAutofit/>
          </a:bodyPr>
          <a:lstStyle/>
          <a:p>
            <a:r>
              <a:rPr lang="en-US" dirty="0"/>
              <a:t>Building An Online Presence: 3 Main Focuses</a:t>
            </a:r>
          </a:p>
        </p:txBody>
      </p:sp>
      <p:cxnSp>
        <p:nvCxnSpPr>
          <p:cNvPr id="18" name="Straight Connector 17">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B661368-90D1-3A99-B821-F5B56EEED6F8}"/>
              </a:ext>
            </a:extLst>
          </p:cNvPr>
          <p:cNvGraphicFramePr>
            <a:graphicFrameLocks noGrp="1"/>
          </p:cNvGraphicFramePr>
          <p:nvPr>
            <p:ph idx="1"/>
            <p:extLst>
              <p:ext uri="{D42A27DB-BD31-4B8C-83A1-F6EECF244321}">
                <p14:modId xmlns:p14="http://schemas.microsoft.com/office/powerpoint/2010/main" val="1778949241"/>
              </p:ext>
            </p:extLst>
          </p:nvPr>
        </p:nvGraphicFramePr>
        <p:xfrm>
          <a:off x="640079" y="2559050"/>
          <a:ext cx="10890929" cy="373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141231"/>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117138BB645D48A66A13665F08EF9A" ma:contentTypeVersion="9" ma:contentTypeDescription="Create a new document." ma:contentTypeScope="" ma:versionID="b20fda11486cc7f8b6af433c1c60b633">
  <xsd:schema xmlns:xsd="http://www.w3.org/2001/XMLSchema" xmlns:xs="http://www.w3.org/2001/XMLSchema" xmlns:p="http://schemas.microsoft.com/office/2006/metadata/properties" xmlns:ns3="e20d9004-7acf-43ea-8b26-5353e6fcc425" targetNamespace="http://schemas.microsoft.com/office/2006/metadata/properties" ma:root="true" ma:fieldsID="c99b70f7a4b7b56f2093f29a490ce472" ns3:_="">
    <xsd:import namespace="e20d9004-7acf-43ea-8b26-5353e6fcc425"/>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0d9004-7acf-43ea-8b26-5353e6fcc4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ystemTags" ma:index="12" nillable="true" ma:displayName="MediaServiceSystemTags" ma:hidden="true" ma:internalName="MediaServiceSystemTags"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812D3FE-EB2A-4C1B-A4BE-9B66B6132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0d9004-7acf-43ea-8b26-5353e6fcc4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4BCEC11-D401-4E0F-AF3D-936AA1A2A766}">
  <ds:schemaRefs>
    <ds:schemaRef ds:uri="http://schemas.microsoft.com/sharepoint/v3/contenttype/forms"/>
  </ds:schemaRefs>
</ds:datastoreItem>
</file>

<file path=customXml/itemProps3.xml><?xml version="1.0" encoding="utf-8"?>
<ds:datastoreItem xmlns:ds="http://schemas.openxmlformats.org/officeDocument/2006/customXml" ds:itemID="{F6A9E609-5782-42F1-88F3-C76717385F18}">
  <ds:schemaRefs>
    <ds:schemaRef ds:uri="http://schemas.microsoft.com/office/infopath/2007/PartnerControls"/>
    <ds:schemaRef ds:uri="http://purl.org/dc/elements/1.1/"/>
    <ds:schemaRef ds:uri="e20d9004-7acf-43ea-8b26-5353e6fcc425"/>
    <ds:schemaRef ds:uri="http://schemas.microsoft.com/office/2006/documentManagement/types"/>
    <ds:schemaRef ds:uri="http://www.w3.org/XML/1998/namespace"/>
    <ds:schemaRef ds:uri="http://purl.org/dc/term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1507</TotalTime>
  <Words>1679</Words>
  <Application>Microsoft Office PowerPoint</Application>
  <PresentationFormat>Widescreen</PresentationFormat>
  <Paragraphs>138</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Grandview Display</vt:lpstr>
      <vt:lpstr>DashVTI</vt:lpstr>
      <vt:lpstr>~ Stop N Save ~ Marketing Plan</vt:lpstr>
      <vt:lpstr>What is Stop N Save?</vt:lpstr>
      <vt:lpstr>Goals &amp; Objectives</vt:lpstr>
      <vt:lpstr>Target Market</vt:lpstr>
      <vt:lpstr>Forming Brand Identity: 3 Main Focuses</vt:lpstr>
      <vt:lpstr>Brand Identity: Increase Local Awareness</vt:lpstr>
      <vt:lpstr>Brand Identity: In-Store Events &amp; Experiences</vt:lpstr>
      <vt:lpstr>Brand Identity: Business Name Change?</vt:lpstr>
      <vt:lpstr>Building An Online Presence: 3 Main Focuses</vt:lpstr>
      <vt:lpstr>Building Online Presence: Website</vt:lpstr>
      <vt:lpstr>Building Online Presence: Social Media </vt:lpstr>
      <vt:lpstr>Building Online Presence: Online Search Image</vt:lpstr>
      <vt:lpstr>Marketing Content Strategy: 3 Main Focuses</vt:lpstr>
      <vt:lpstr>Marketing Strategy: Community Engagement</vt:lpstr>
      <vt:lpstr>Marketing Strategy: Online Advertisements</vt:lpstr>
      <vt:lpstr>Marketing Strategy: Offline Tactics</vt:lpstr>
      <vt:lpstr>Expanding Brands Reach: 3 Main Focuses</vt:lpstr>
      <vt:lpstr>Expanding Reach: Delivery System</vt:lpstr>
      <vt:lpstr>Expanding Reach: Order &amp; Pick-Up</vt:lpstr>
      <vt:lpstr>Expanding Reach: Collaboration With Locals</vt:lpstr>
      <vt:lpstr>Timeline of Execution</vt:lpstr>
      <vt:lpstr>Monitoring Success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Shelton, Braden</dc:creator>
  <cp:lastModifiedBy>Shelton, Braden</cp:lastModifiedBy>
  <cp:revision>5</cp:revision>
  <dcterms:created xsi:type="dcterms:W3CDTF">2025-04-21T21:04:37Z</dcterms:created>
  <dcterms:modified xsi:type="dcterms:W3CDTF">2025-04-22T22:13:59Z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0x01010014117138BB645D48A66A13665F08EF9A</vt:lpwstr>
  </property>
</Properties>
</file>