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59" d="100"/>
          <a:sy n="59"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200" b="1" i="0" u="none" strike="noStrike" baseline="0">
                <a:solidFill>
                  <a:srgbClr val="404040"/>
                </a:solidFill>
                <a:latin typeface="Droid Sans"/>
                <a:ea typeface="Droid Sans"/>
                <a:cs typeface="Lucida Sans"/>
              </a:defRPr>
            </a:pPr>
            <a:r>
              <a:rPr lang="zh-CN" sz="2400" b="1" i="0" u="none" strike="noStrike" baseline="0">
                <a:solidFill>
                  <a:srgbClr val="404040"/>
                </a:solidFill>
                <a:latin typeface="Droid Sans"/>
                <a:ea typeface="Droid Sans"/>
                <a:cs typeface="Lucida Sans"/>
              </a:rPr>
              <a:t>EMPLOYEE</a:t>
            </a:r>
            <a:r>
              <a:rPr lang="zh-CN" sz="2400" b="1" i="0" u="none" strike="noStrike" baseline="0">
                <a:solidFill>
                  <a:srgbClr val="404040"/>
                </a:solidFill>
                <a:latin typeface="Droid Sans"/>
                <a:ea typeface="Droid Sans"/>
                <a:cs typeface="Lucida Sans"/>
              </a:rPr>
              <a:t> PERFORMANCE ANALYSIS</a:t>
            </a:r>
          </a:p>
        </c:rich>
      </c:tx>
      <c:layout>
        <c:manualLayout>
          <c:xMode val="edge"/>
          <c:yMode val="edge"/>
          <c:x val="0.23196821"/>
          <c:y val="0.04766633"/>
        </c:manualLayout>
      </c:layout>
      <c:overlay val="0"/>
      <c:spPr>
        <a:noFill/>
        <a:ln>
          <a:noFill/>
        </a:ln>
      </c:spPr>
    </c:title>
    <c:autoTitleDeleted val="1"/>
    <c:view3D>
      <c:rotX val="0"/>
      <c:rotY val="0"/>
      <c:depthPercent val="60"/>
      <c:rAngAx val="0"/>
      <c:perspective val="100"/>
    </c:view3D>
    <c:floor>
      <c:thickness val="0"/>
      <c:spPr>
        <a:solidFill>
          <a:srgbClr val="F2F2F2"/>
        </a:solidFill>
        <a:ln>
          <a:noFill/>
        </a:ln>
      </c:spPr>
    </c:floor>
    <c:sideWall>
      <c:thickness val="0"/>
      <c:spPr>
        <a:noFill/>
        <a:ln>
          <a:noFill/>
        </a:ln>
      </c:spPr>
    </c:sideWall>
    <c:backWall>
      <c:thickness val="0"/>
      <c:spPr>
        <a:noFill/>
        <a:ln>
          <a:noFill/>
        </a:ln>
      </c:spPr>
    </c:backWall>
    <c:plotArea>
      <c:layout/>
      <c:bar3DChart>
        <c:barDir val="col"/>
        <c:grouping val="clustered"/>
        <c:varyColors val="0"/>
        <c:ser>
          <c:idx val="0"/>
          <c:order val="0"/>
          <c:tx>
            <c:v>Column Labels HIGH</c:v>
          </c:tx>
          <c:spPr>
            <a:solidFill>
              <a:srgbClr val="E5224E">
                <a:alpha val="85000"/>
              </a:srgbClr>
            </a:solidFill>
            <a:ln w="12700">
              <a:solidFill>
                <a:srgbClr val="B11536"/>
              </a:solidFill>
              <a:prstDash val="solid"/>
            </a:ln>
          </c:spPr>
          <c:invertIfNegative val="0"/>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5.0</c:v>
                </c:pt>
                <c:pt idx="1">
                  <c:v>6.0</c:v>
                </c:pt>
                <c:pt idx="2">
                  <c:v>4.0</c:v>
                </c:pt>
                <c:pt idx="3">
                  <c:v>4.0</c:v>
                </c:pt>
                <c:pt idx="4">
                  <c:v>6.0</c:v>
                </c:pt>
                <c:pt idx="5">
                  <c:v>8.0</c:v>
                </c:pt>
                <c:pt idx="6">
                  <c:v>10.0</c:v>
                </c:pt>
                <c:pt idx="7">
                  <c:v>10.0</c:v>
                </c:pt>
                <c:pt idx="8">
                  <c:v>7.0</c:v>
                </c:pt>
                <c:pt idx="9">
                  <c:v>12.0</c:v>
                </c:pt>
                <c:pt idx="10">
                  <c:v>72.0</c:v>
                </c:pt>
              </c:numCache>
            </c:numRef>
          </c:val>
        </c:ser>
        <c:ser>
          <c:idx val="1"/>
          <c:order val="1"/>
          <c:tx>
            <c:v>LOW</c:v>
          </c:tx>
          <c:spPr>
            <a:solidFill>
              <a:srgbClr val="9D074E">
                <a:alpha val="85000"/>
              </a:srgbClr>
            </a:solidFill>
            <a:ln w="12700">
              <a:solidFill>
                <a:srgbClr val="75053A"/>
              </a:solidFill>
              <a:prstDash val="solid"/>
            </a:ln>
          </c:spPr>
          <c:invertIfNegative val="0"/>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13.0</c:v>
                </c:pt>
                <c:pt idx="1">
                  <c:v>22.0</c:v>
                </c:pt>
                <c:pt idx="2">
                  <c:v>14.0</c:v>
                </c:pt>
                <c:pt idx="3">
                  <c:v>12.0</c:v>
                </c:pt>
                <c:pt idx="4">
                  <c:v>16.0</c:v>
                </c:pt>
                <c:pt idx="5">
                  <c:v>11.0</c:v>
                </c:pt>
                <c:pt idx="6">
                  <c:v>15.0</c:v>
                </c:pt>
                <c:pt idx="7">
                  <c:v>13.0</c:v>
                </c:pt>
                <c:pt idx="8">
                  <c:v>18.0</c:v>
                </c:pt>
                <c:pt idx="9">
                  <c:v>11.0</c:v>
                </c:pt>
                <c:pt idx="10">
                  <c:v>145.0</c:v>
                </c:pt>
              </c:numCache>
            </c:numRef>
          </c:val>
        </c:ser>
        <c:ser>
          <c:idx val="2"/>
          <c:order val="2"/>
          <c:tx>
            <c:v>MED</c:v>
          </c:tx>
          <c:spPr>
            <a:solidFill>
              <a:srgbClr val="7F2294">
                <a:alpha val="85000"/>
              </a:srgbClr>
            </a:solidFill>
            <a:ln w="12700">
              <a:solidFill>
                <a:srgbClr val="5F196F"/>
              </a:solidFill>
              <a:prstDash val="solid"/>
            </a:ln>
          </c:spPr>
          <c:invertIfNegative val="0"/>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30.0</c:v>
                </c:pt>
                <c:pt idx="1">
                  <c:v>22.0</c:v>
                </c:pt>
                <c:pt idx="2">
                  <c:v>29.0</c:v>
                </c:pt>
                <c:pt idx="3">
                  <c:v>41.0</c:v>
                </c:pt>
                <c:pt idx="4">
                  <c:v>27.0</c:v>
                </c:pt>
                <c:pt idx="5">
                  <c:v>20.0</c:v>
                </c:pt>
                <c:pt idx="6">
                  <c:v>30.0</c:v>
                </c:pt>
                <c:pt idx="7">
                  <c:v>23.0</c:v>
                </c:pt>
                <c:pt idx="8">
                  <c:v>20.0</c:v>
                </c:pt>
                <c:pt idx="9">
                  <c:v>28.0</c:v>
                </c:pt>
                <c:pt idx="10">
                  <c:v>270.0</c:v>
                </c:pt>
              </c:numCache>
            </c:numRef>
          </c:val>
        </c:ser>
        <c:ser>
          <c:idx val="3"/>
          <c:order val="3"/>
          <c:tx>
            <c:v>VERY HIGH</c:v>
          </c:tx>
          <c:spPr>
            <a:solidFill>
              <a:srgbClr val="8D65EA">
                <a:alpha val="85000"/>
              </a:srgbClr>
            </a:solidFill>
            <a:ln w="12700">
              <a:solidFill>
                <a:srgbClr val="591EDE"/>
              </a:solidFill>
              <a:prstDash val="solid"/>
            </a:ln>
          </c:spPr>
          <c:invertIfNegative val="0"/>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9.0</c:v>
                </c:pt>
                <c:pt idx="1">
                  <c:v>5.0</c:v>
                </c:pt>
                <c:pt idx="2">
                  <c:v>7.0</c:v>
                </c:pt>
                <c:pt idx="3">
                  <c:v>2.0</c:v>
                </c:pt>
                <c:pt idx="4">
                  <c:v>5.0</c:v>
                </c:pt>
                <c:pt idx="5">
                  <c:v>3.0</c:v>
                </c:pt>
                <c:pt idx="6">
                  <c:v>6.0</c:v>
                </c:pt>
                <c:pt idx="7">
                  <c:v>7.0</c:v>
                </c:pt>
                <c:pt idx="8">
                  <c:v>1.0</c:v>
                </c:pt>
                <c:pt idx="9">
                  <c:v>2.0</c:v>
                </c:pt>
                <c:pt idx="10">
                  <c:v>47.0</c:v>
                </c:pt>
              </c:numCache>
            </c:numRef>
          </c:val>
        </c:ser>
        <c:gapWidth val="65"/>
        <c:gapDepth val="150"/>
        <c:shape val="box"/>
        <c:axId val="0"/>
        <c:axId val="1"/>
      </c:bar3DChart>
      <c:catAx>
        <c:axId val="0"/>
        <c:scaling>
          <c:orientation val="minMax"/>
        </c:scaling>
        <c:delete val="0"/>
        <c:axPos val="b"/>
        <c:numFmt formatCode="General" sourceLinked="1"/>
        <c:majorTickMark val="none"/>
        <c:minorTickMark val="none"/>
        <c:tickLblPos val="nextTo"/>
        <c:spPr>
          <a:ln w="12700">
            <a:solidFill>
              <a:srgbClr val="404040"/>
            </a:solidFill>
            <a:prstDash val="solid"/>
          </a:ln>
        </c:spPr>
        <c:txPr>
          <a:bodyPr rot="0" vert="horz" anchor="t" anchorCtr="0"/>
          <a:lstStyle/>
          <a:p>
            <a:pPr>
              <a:defRPr sz="1200" b="0" i="0" u="none" strike="noStrike" cap="all" baseline="0">
                <a:solidFill>
                  <a:srgbClr val="404040"/>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1200" b="0" i="0" u="none" strike="noStrike" baseline="0">
                <a:solidFill>
                  <a:srgbClr val="404040"/>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solidFill>
          <a:srgbClr val="F2F2F2">
            <a:alpha val="39000"/>
          </a:srgbClr>
        </a:solidFill>
        <a:ln>
          <a:noFill/>
        </a:ln>
      </c:spPr>
      <c:txPr>
        <a:bodyPr/>
        <a:lstStyle/>
        <a:p>
          <a:pPr>
            <a:defRPr sz="1200" b="0" i="0" u="none" strike="noStrike" baseline="0">
              <a:solidFill>
                <a:srgbClr val="404040"/>
              </a:solidFill>
              <a:latin typeface="Droid Sans"/>
              <a:ea typeface="Droid Sans"/>
              <a:cs typeface="Lucida Sans"/>
            </a:defRPr>
          </a:pPr>
          <a:endParaRPr lang="zh-CN"/>
        </a:p>
      </c:txPr>
    </c:legend>
    <c:plotVisOnly val="1"/>
    <c:dispBlanksAs val="gap"/>
    <c:showDLblsOverMax val="0"/>
  </c:chart>
  <c:spPr>
    <a:gradFill>
      <a:gsLst>
        <a:gs pos="0">
          <a:srgbClr val="FFFFFF"/>
        </a:gs>
        <a:gs pos="39000">
          <a:srgbClr val="FFFFFF"/>
        </a:gs>
        <a:gs pos="100000">
          <a:srgbClr val="BFBFBF"/>
        </a:gs>
      </a:gsLst>
      <a:path path="shape">
        <a:fillToRect l="50000" t="50000" r="50000" b="50000"/>
      </a:path>
    </a:gradFill>
    <a:ln w="12700">
      <a:solidFill>
        <a:srgbClr val="BFBFBF"/>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9/12/2024</a:t>
            </a:fld>
            <a:endParaRPr lang="zh-CN" altLang="en-US" sz="1200">
              <a:latin typeface="Calibri" pitchFamily="0" charset="0"/>
              <a:ea typeface="等线" pitchFamily="0" charset="0"/>
              <a:cs typeface="Calibri" pitchFamily="0" charset="0"/>
            </a:endParaRPr>
          </a:p>
        </p:txBody>
      </p:sp>
      <p:sp>
        <p:nvSpPr>
          <p:cNvPr id="1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1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4607052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4492764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6036672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8237978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44461215"/>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9045645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9099365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4204263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8743917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838975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0999666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0624201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7244618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5990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20"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9"/>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14" name="图片" descr="C2-HD-BTM.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4375150"/>
            <a:ext cx="12192000" cy="2482850"/>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5" name="文本框"/>
          <p:cNvSpPr>
            <a:spLocks xmlns:a="http://schemas.openxmlformats.org/drawingml/2006/main" noGrp="1"/>
          </p:cNvSpPr>
          <p:nvPr>
            <p:ph type="ctrTitle"/>
          </p:nvPr>
        </p:nvSpPr>
        <p:spPr>
          <a:xfrm xmlns:a="http://schemas.openxmlformats.org/drawingml/2006/main" rot="0">
            <a:off x="1371600" y="1803404"/>
            <a:ext cx="9448800" cy="18250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l">
              <a:lnSpc>
                <a:spcPct val="90000"/>
              </a:lnSpc>
              <a:spcBef>
                <a:spcPts val="0"/>
              </a:spcBef>
              <a:spcAft>
                <a:spcPts val="0"/>
              </a:spcAft>
              <a:buNone/>
            </a:pPr>
            <a:r>
              <a:rPr lang="en-US" altLang="zh-CN" sz="6000" b="0" i="0" u="none" strike="noStrike" kern="1200" cap="all" spc="0" baseline="0">
                <a:solidFill>
                  <a:schemeClr val="tx1"/>
                </a:solidFill>
                <a:latin typeface="Century Gothic" pitchFamily="0" charset="0"/>
                <a:ea typeface="宋体" pitchFamily="0" charset="0"/>
                <a:cs typeface="Lucida Sans"/>
              </a:rPr>
              <a:t>Click to edit Master title style</a:t>
            </a:r>
            <a:endParaRPr lang="zh-CN" altLang="en-US" sz="6000" b="0" i="0" u="none" strike="noStrike" kern="1200" cap="all" spc="0" baseline="0">
              <a:solidFill>
                <a:schemeClr val="tx1"/>
              </a:solidFill>
              <a:latin typeface="Century Gothic" pitchFamily="0" charset="0"/>
              <a:ea typeface="宋体" pitchFamily="0" charset="0"/>
              <a:cs typeface="Lucida Sans"/>
            </a:endParaRPr>
          </a:p>
        </p:txBody>
      </p:sp>
      <p:sp>
        <p:nvSpPr>
          <p:cNvPr id="16" name="文本框"/>
          <p:cNvSpPr>
            <a:spLocks xmlns:a="http://schemas.openxmlformats.org/drawingml/2006/main" noGrp="1"/>
          </p:cNvSpPr>
          <p:nvPr>
            <p:ph type="subTitle" idx="1"/>
          </p:nvPr>
        </p:nvSpPr>
        <p:spPr>
          <a:xfrm xmlns:a="http://schemas.openxmlformats.org/drawingml/2006/main" rot="0">
            <a:off x="1371600" y="3632201"/>
            <a:ext cx="9448800" cy="685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9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a:rPr>
              <a:t>Click to edit Master subtitle style</a:t>
            </a:r>
            <a:endParaRPr lang="zh-CN" altLang="en-US" sz="2000" b="0" i="0" u="none" strike="noStrike" kern="1200" cap="none" spc="0" baseline="0">
              <a:solidFill>
                <a:schemeClr val="tx1"/>
              </a:solidFill>
              <a:latin typeface="Century Gothic" pitchFamily="0" charset="0"/>
              <a:ea typeface="宋体" pitchFamily="0" charset="0"/>
              <a:cs typeface="Lucida Sans"/>
            </a:endParaRPr>
          </a:p>
        </p:txBody>
      </p:sp>
      <p:sp>
        <p:nvSpPr>
          <p:cNvPr id="17" name="文本框"/>
          <p:cNvSpPr>
            <a:spLocks xmlns:a="http://schemas.openxmlformats.org/drawingml/2006/main" noGrp="1"/>
          </p:cNvSpPr>
          <p:nvPr>
            <p:ph type="dt" idx="10"/>
          </p:nvPr>
        </p:nvSpPr>
        <p:spPr>
          <a:xfrm xmlns:a="http://schemas.openxmlformats.org/drawingml/2006/main" rot="0">
            <a:off x="7909561" y="4314328"/>
            <a:ext cx="2910840" cy="374642"/>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endParaRPr lang="zh-CN" altLang="en-US" sz="1050" b="0" i="0" u="none" strike="noStrike" kern="1200" cap="none" spc="0" baseline="0">
              <a:solidFill>
                <a:srgbClr val="898989"/>
              </a:solidFill>
              <a:latin typeface="Century Gothic" pitchFamily="0" charset="0"/>
              <a:ea typeface="宋体" pitchFamily="0" charset="0"/>
              <a:cs typeface="Century Gothic" pitchFamily="0" charset="0"/>
            </a:endParaRPr>
          </a:p>
        </p:txBody>
      </p:sp>
      <p:sp>
        <p:nvSpPr>
          <p:cNvPr id="18" name="文本框"/>
          <p:cNvSpPr>
            <a:spLocks xmlns:a="http://schemas.openxmlformats.org/drawingml/2006/main" noGrp="1"/>
          </p:cNvSpPr>
          <p:nvPr>
            <p:ph type="ftr"/>
          </p:nvPr>
        </p:nvSpPr>
        <p:spPr>
          <a:xfrm xmlns:a="http://schemas.openxmlformats.org/drawingml/2006/main" rot="0">
            <a:off x="1371600" y="4323845"/>
            <a:ext cx="6400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050" b="0" i="0" u="none" strike="noStrike" kern="1200" cap="none" spc="0" baseline="0">
              <a:solidFill>
                <a:srgbClr val="898989"/>
              </a:solidFill>
              <a:latin typeface="Century Gothic" pitchFamily="0" charset="0"/>
              <a:ea typeface="宋体" pitchFamily="0" charset="0"/>
              <a:cs typeface="Century Gothic" pitchFamily="0" charset="0"/>
            </a:endParaRPr>
          </a:p>
        </p:txBody>
      </p:sp>
      <p:sp>
        <p:nvSpPr>
          <p:cNvPr id="19" name="文本框"/>
          <p:cNvSpPr>
            <a:spLocks xmlns:a="http://schemas.openxmlformats.org/drawingml/2006/main" noGrp="1"/>
          </p:cNvSpPr>
          <p:nvPr>
            <p:ph type="sldNum"/>
          </p:nvPr>
        </p:nvSpPr>
        <p:spPr>
          <a:xfrm xmlns:a="http://schemas.openxmlformats.org/drawingml/2006/main" rot="0">
            <a:off x="8077200" y="1430866"/>
            <a:ext cx="2743200" cy="365124"/>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374587993"/>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259479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635013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36"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9"/>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3" name="文本框"/>
          <p:cNvSpPr>
            <a:spLocks xmlns:a="http://schemas.openxmlformats.org/drawingml/2006/main" noGrp="1"/>
          </p:cNvSpPr>
          <p:nvPr>
            <p:ph type="dt" idx="10"/>
          </p:nvPr>
        </p:nvSpPr>
        <p:spPr>
          <a:xfrm xmlns:a="http://schemas.openxmlformats.org/drawingml/2006/main" rot="0">
            <a:off x="8595360" y="6356349"/>
            <a:ext cx="291084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rgbClr val="898989"/>
              </a:solidFill>
              <a:latin typeface="Century Gothic" pitchFamily="0" charset="0"/>
              <a:ea typeface="宋体" pitchFamily="0" charset="0"/>
              <a:cs typeface="Century Gothic" pitchFamily="0" charset="0"/>
            </a:endParaRPr>
          </a:p>
        </p:txBody>
      </p:sp>
      <p:sp>
        <p:nvSpPr>
          <p:cNvPr id="34" name="文本框"/>
          <p:cNvSpPr>
            <a:spLocks xmlns:a="http://schemas.openxmlformats.org/drawingml/2006/main" noGrp="1"/>
          </p:cNvSpPr>
          <p:nvPr>
            <p:ph type="ftr"/>
          </p:nvPr>
        </p:nvSpPr>
        <p:spPr>
          <a:xfrm xmlns:a="http://schemas.openxmlformats.org/drawingml/2006/main" rot="0">
            <a:off x="685800" y="6355845"/>
            <a:ext cx="77724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35" name="文本框"/>
          <p:cNvSpPr>
            <a:spLocks xmlns:a="http://schemas.openxmlformats.org/drawingml/2006/main" noGrp="1"/>
          </p:cNvSpPr>
          <p:nvPr>
            <p:ph type="sldNum"/>
          </p:nvPr>
        </p:nvSpPr>
        <p:spPr>
          <a:xfrm xmlns:a="http://schemas.openxmlformats.org/drawingml/2006/main" rot="0">
            <a:off x="8763000" y="381000"/>
            <a:ext cx="2743200" cy="365124"/>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43593704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46"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9"/>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2" name="文本框"/>
          <p:cNvSpPr>
            <a:spLocks xmlns:a="http://schemas.openxmlformats.org/drawingml/2006/main" noGrp="1"/>
          </p:cNvSpPr>
          <p:nvPr>
            <p:ph type="title"/>
          </p:nvPr>
        </p:nvSpPr>
        <p:spPr>
          <a:xfrm xmlns:a="http://schemas.openxmlformats.org/drawingml/2006/main" rot="0">
            <a:off x="2895600" y="764372"/>
            <a:ext cx="8610600" cy="129302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3" name="文本框"/>
          <p:cNvSpPr>
            <a:spLocks xmlns:a="http://schemas.openxmlformats.org/drawingml/2006/main" noGrp="1"/>
          </p:cNvSpPr>
          <p:nvPr>
            <p:ph type="dt" idx="10"/>
          </p:nvPr>
        </p:nvSpPr>
        <p:spPr>
          <a:xfrm xmlns:a="http://schemas.openxmlformats.org/drawingml/2006/main" rot="0">
            <a:off x="8595360" y="6356349"/>
            <a:ext cx="291084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rgbClr val="898989"/>
              </a:solidFill>
              <a:latin typeface="Century Gothic" pitchFamily="0" charset="0"/>
              <a:ea typeface="宋体" pitchFamily="0" charset="0"/>
              <a:cs typeface="Century Gothic" pitchFamily="0" charset="0"/>
            </a:endParaRPr>
          </a:p>
        </p:txBody>
      </p:sp>
      <p:sp>
        <p:nvSpPr>
          <p:cNvPr id="44" name="文本框"/>
          <p:cNvSpPr>
            <a:spLocks xmlns:a="http://schemas.openxmlformats.org/drawingml/2006/main" noGrp="1"/>
          </p:cNvSpPr>
          <p:nvPr>
            <p:ph type="ftr"/>
          </p:nvPr>
        </p:nvSpPr>
        <p:spPr>
          <a:xfrm xmlns:a="http://schemas.openxmlformats.org/drawingml/2006/main" rot="0">
            <a:off x="685800" y="6355845"/>
            <a:ext cx="77724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45" name="文本框"/>
          <p:cNvSpPr>
            <a:spLocks xmlns:a="http://schemas.openxmlformats.org/drawingml/2006/main" noGrp="1"/>
          </p:cNvSpPr>
          <p:nvPr>
            <p:ph type="sldNum"/>
          </p:nvPr>
        </p:nvSpPr>
        <p:spPr>
          <a:xfrm xmlns:a="http://schemas.openxmlformats.org/drawingml/2006/main" rot="0">
            <a:off x="8763000" y="381000"/>
            <a:ext cx="2743200" cy="365124"/>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50528712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307613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591509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189193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382838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583253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152595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931594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108336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 name="图片" descr="C2-HD-TOP.png"/>
          <p:cNvPicPr>
            <a:picLocks noChangeAspect="1"/>
          </p:cNvPicPr>
          <p:nvPr/>
        </p:nvPicPr>
        <p:blipFill>
          <a:blip r:embed="rId1" cstate="print"/>
          <a:stretch>
            <a:fillRect/>
          </a:stretch>
        </p:blipFill>
        <p:spPr>
          <a:xfrm rot="0">
            <a:off x="0" y="0"/>
            <a:ext cx="12192000" cy="1441449"/>
          </a:xfrm>
          <a:prstGeom prst="rect"/>
          <a:noFill/>
          <a:ln w="12700" cmpd="sng" cap="flat">
            <a:noFill/>
            <a:prstDash val="solid"/>
            <a:miter/>
          </a:ln>
        </p:spPr>
      </p:pic>
      <p:sp>
        <p:nvSpPr>
          <p:cNvPr id="3" name="文本框"/>
          <p:cNvSpPr>
            <a:spLocks noGrp="1"/>
          </p:cNvSpPr>
          <p:nvPr>
            <p:ph type="title"/>
          </p:nvPr>
        </p:nvSpPr>
        <p:spPr>
          <a:xfrm rot="0">
            <a:off x="2895600" y="764372"/>
            <a:ext cx="8610600" cy="1293028"/>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685800" y="2194560"/>
            <a:ext cx="10820400" cy="4024125"/>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文本框"/>
          <p:cNvSpPr>
            <a:spLocks noGrp="1"/>
          </p:cNvSpPr>
          <p:nvPr>
            <p:ph type="dt" idx="2"/>
          </p:nvPr>
        </p:nvSpPr>
        <p:spPr>
          <a:xfrm rot="0">
            <a:off x="8595360" y="6356349"/>
            <a:ext cx="291084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50">
                <a:solidFill>
                  <a:srgbClr val="898989"/>
                </a:solidFill>
                <a:latin typeface="Century Gothic" pitchFamily="0" charset="0"/>
                <a:ea typeface="宋体" pitchFamily="0" charset="0"/>
                <a:cs typeface="Century Gothic" pitchFamily="0" charset="0"/>
              </a:rPr>
              <a:t>9/12/2024</a:t>
            </a:fld>
            <a:endParaRPr lang="zh-CN" altLang="en-US" sz="1050">
              <a:solidFill>
                <a:srgbClr val="898989"/>
              </a:solidFill>
              <a:latin typeface="Century Gothic" pitchFamily="0" charset="0"/>
              <a:ea typeface="宋体" pitchFamily="0" charset="0"/>
              <a:cs typeface="Century Gothic" pitchFamily="0" charset="0"/>
            </a:endParaRPr>
          </a:p>
        </p:txBody>
      </p:sp>
      <p:sp>
        <p:nvSpPr>
          <p:cNvPr id="6" name="文本框"/>
          <p:cNvSpPr>
            <a:spLocks noGrp="1"/>
          </p:cNvSpPr>
          <p:nvPr>
            <p:ph type="ftr" idx="3"/>
          </p:nvPr>
        </p:nvSpPr>
        <p:spPr>
          <a:xfrm rot="0">
            <a:off x="685800" y="6355845"/>
            <a:ext cx="7772400"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7" name="文本框"/>
          <p:cNvSpPr>
            <a:spLocks noGrp="1"/>
          </p:cNvSpPr>
          <p:nvPr>
            <p:ph type="sldNum" idx="4"/>
          </p:nvPr>
        </p:nvSpPr>
        <p:spPr>
          <a:xfrm rot="0">
            <a:off x="8763000" y="381000"/>
            <a:ext cx="2743200" cy="365124"/>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320285647"/>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r" defTabSz="914400" eaLnBrk="1" fontAlgn="auto" latinLnBrk="0" hangingPunct="1">
        <a:lnSpc>
          <a:spcPct val="90000"/>
        </a:lnSpc>
        <a:spcBef>
          <a:spcPts val="0"/>
        </a:spcBef>
        <a:buNone/>
        <a:defRPr sz="4000" kern="1200" cap="all" baseline="0">
          <a:solidFill>
            <a:schemeClr val="tx1"/>
          </a:solidFill>
          <a:latin typeface="Century Gothic" pitchFamily="0" charset="0"/>
          <a:ea typeface="宋体" pitchFamily="0" charset="0"/>
          <a:cs typeface="Century Gothic"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200" kern="1200">
          <a:solidFill>
            <a:schemeClr val="tx1"/>
          </a:solidFill>
          <a:latin typeface="Century Gothic" pitchFamily="0" charset="0"/>
          <a:ea typeface="宋体" pitchFamily="0" charset="0"/>
          <a:cs typeface="Century Gothic" pitchFamily="0" charset="0"/>
        </a:defRPr>
      </a:lvl1pPr>
      <a:lvl2pPr marL="6858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entury Gothic" pitchFamily="0" charset="0"/>
          <a:ea typeface="宋体" pitchFamily="0" charset="0"/>
          <a:cs typeface="Century Gothic" pitchFamily="0" charset="0"/>
        </a:defRPr>
      </a:lvl2pPr>
      <a:lvl3pPr marL="1143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entury Gothic" pitchFamily="0" charset="0"/>
          <a:ea typeface="宋体" pitchFamily="0" charset="0"/>
          <a:cs typeface="Century Gothic" pitchFamily="0" charset="0"/>
        </a:defRPr>
      </a:lvl3pPr>
      <a:lvl4pPr marL="16002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4pPr>
      <a:lvl5pPr marL="20574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5pPr>
      <a:lvl6pPr marL="25146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6pPr>
      <a:lvl7pPr marL="29718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7pPr>
      <a:lvl8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8pPr>
      <a:lvl9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jpe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3" name="组合"/>
          <p:cNvGrpSpPr>
            <a:grpSpLocks/>
          </p:cNvGrpSpPr>
          <p:nvPr/>
        </p:nvGrpSpPr>
        <p:grpSpPr>
          <a:xfrm>
            <a:off x="876298" y="990599"/>
            <a:ext cx="1743075" cy="1333500"/>
            <a:chOff x="876298" y="990599"/>
            <a:chExt cx="1743075" cy="1333500"/>
          </a:xfrm>
        </p:grpSpPr>
        <p:sp>
          <p:nvSpPr>
            <p:cNvPr id="21"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22"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24" name="曲线"/>
          <p:cNvSpPr>
            <a:spLocks/>
          </p:cNvSpPr>
          <p:nvPr/>
        </p:nvSpPr>
        <p:spPr>
          <a:xfrm rot="0">
            <a:off x="9418758" y="3200400"/>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25" name="曲线"/>
          <p:cNvSpPr>
            <a:spLocks/>
          </p:cNvSpPr>
          <p:nvPr/>
        </p:nvSpPr>
        <p:spPr>
          <a:xfrm rot="0">
            <a:off x="3800474" y="582440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26" name="文本框"/>
          <p:cNvSpPr>
            <a:spLocks noGrp="1"/>
          </p:cNvSpPr>
          <p:nvPr>
            <p:ph type="ctrTitle"/>
          </p:nvPr>
        </p:nvSpPr>
        <p:spPr>
          <a:xfrm rot="0">
            <a:off x="-828675" y="-618349"/>
            <a:ext cx="9982200" cy="1645284"/>
          </a:xfrm>
          <a:prstGeom prst="rect"/>
          <a:noFill/>
          <a:ln w="12700" cmpd="sng" cap="flat">
            <a:noFill/>
            <a:prstDash val="solid"/>
            <a:miter/>
          </a:ln>
        </p:spPr>
        <p:txBody>
          <a:bodyPr vert="horz" wrap="square" lIns="0" tIns="16510" rIns="0" bIns="0" anchor="b" anchorCtr="0">
            <a:prstTxWarp prst="textNoShape"/>
            <a:spAutoFit/>
          </a:bodyPr>
          <a:lstStyle/>
          <a:p>
            <a:pPr marL="3213735" indent="0" algn="l">
              <a:lnSpc>
                <a:spcPct val="90000"/>
              </a:lnSpc>
              <a:spcBef>
                <a:spcPts val="130"/>
              </a:spcBef>
              <a:spcAft>
                <a:spcPts val="0"/>
              </a:spcAft>
              <a:buNone/>
            </a:pPr>
            <a:br>
              <a:rPr lang="zh-CN" altLang="en-US" sz="6000" b="1" i="0" u="none" strike="noStrike" kern="1200" cap="all" spc="0" baseline="0">
                <a:solidFill>
                  <a:srgbClr val="0F0F0F"/>
                </a:solidFill>
                <a:latin typeface="Roboto" pitchFamily="2" charset="0"/>
                <a:ea typeface="宋体" pitchFamily="0" charset="0"/>
                <a:cs typeface="Lucida Sans"/>
              </a:rPr>
            </a:br>
            <a:endParaRPr lang="zh-CN" altLang="en-US" sz="6000" b="0" i="0" u="none" strike="noStrike" kern="1200" cap="all" spc="15" baseline="0">
              <a:solidFill>
                <a:schemeClr val="tx1"/>
              </a:solidFill>
              <a:latin typeface="Century Gothic" pitchFamily="0" charset="0"/>
              <a:ea typeface="宋体" pitchFamily="0" charset="0"/>
              <a:cs typeface="Lucida Sans"/>
            </a:endParaRPr>
          </a:p>
        </p:txBody>
      </p:sp>
      <p:sp>
        <p:nvSpPr>
          <p:cNvPr id="27" name="文本框"/>
          <p:cNvSpPr>
            <a:spLocks noGrp="1"/>
          </p:cNvSpPr>
          <p:nvPr>
            <p:ph type="sldNum"/>
          </p:nvPr>
        </p:nvSpPr>
        <p:spPr>
          <a:xfrm rot="0">
            <a:off x="8077200" y="1528973"/>
            <a:ext cx="2743200" cy="168910"/>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1</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28"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29" name="矩形"/>
          <p:cNvSpPr>
            <a:spLocks/>
          </p:cNvSpPr>
          <p:nvPr/>
        </p:nvSpPr>
        <p:spPr>
          <a:xfrm rot="0">
            <a:off x="1924065" y="2993939"/>
            <a:ext cx="8610600"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PRESENTED BY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STUDENT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NAM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E.Nareshkumar.B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REGISTER NO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3</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12212543</a:t>
            </a:r>
            <a:endParaRPr lang="en-US" altLang="zh-CN" sz="18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USER ID: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asunm1441312212543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DEPARTMENT: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B</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R</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K</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I</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N</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G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N</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AGEMENT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COLLEGE: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R</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H</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K</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UMARASWAMY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L</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L</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EGE </a:t>
            </a:r>
            <a:endParaRPr lang="zh-CN" altLang="en-US" sz="2400" b="1"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30" name="矩形"/>
          <p:cNvSpPr>
            <a:spLocks/>
          </p:cNvSpPr>
          <p:nvPr/>
        </p:nvSpPr>
        <p:spPr>
          <a:xfrm rot="0">
            <a:off x="2527419" y="1308846"/>
            <a:ext cx="7724776"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1" u="none" strike="noStrike" kern="1200" cap="none" spc="0" baseline="0">
                <a:pattFill prst="dkUpDiag">
                  <a:fgClr>
                    <a:srgbClr val="7F7F7F"/>
                  </a:fgClr>
                  <a:bgClr>
                    <a:srgbClr val="404040"/>
                  </a:bgClr>
                </a:pattFill>
                <a:effectLst>
                  <a:outerShdw sx="100000" sy="100000" blurRad="38100" dir="2700000" dist="19050" algn="tl">
                    <a:srgbClr val="000000">
                      <a:alpha val="40000"/>
                    </a:srgbClr>
                  </a:outerShdw>
                </a:effectLst>
                <a:latin typeface="Century Gothic" pitchFamily="0" charset="0"/>
                <a:ea typeface="宋体" pitchFamily="0" charset="0"/>
                <a:cs typeface="Century Gothic" pitchFamily="0" charset="0"/>
              </a:rPr>
              <a:t>EMPLOYEE PERFORMANCE ANALYSIS USING EXCEL</a:t>
            </a:r>
            <a:endParaRPr lang="zh-CN" altLang="en-US" sz="4400" b="1" i="1" u="none" strike="noStrike" kern="1200" cap="none" spc="0" baseline="0">
              <a:pattFill prst="dkUpDiag">
                <a:fgClr>
                  <a:srgbClr val="7F7F7F"/>
                </a:fgClr>
                <a:bgClr>
                  <a:srgbClr val="404040"/>
                </a:bgClr>
              </a:pattFill>
              <a:effectLst>
                <a:outerShdw sx="100000" sy="100000" blurRad="38100" dir="2700000" dist="19050" algn="tl">
                  <a:srgbClr val="000000">
                    <a:alpha val="40000"/>
                  </a:srgbClr>
                </a:outerShdw>
              </a:effectLst>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2618057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3" name="曲线"/>
          <p:cNvSpPr>
            <a:spLocks/>
          </p:cNvSpPr>
          <p:nvPr/>
        </p:nvSpPr>
        <p:spPr>
          <a:xfrm rot="0">
            <a:off x="11505818" y="525780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94" name="曲线"/>
          <p:cNvSpPr>
            <a:spLocks/>
          </p:cNvSpPr>
          <p:nvPr/>
        </p:nvSpPr>
        <p:spPr>
          <a:xfrm rot="0">
            <a:off x="3505199" y="1089319"/>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95" name="曲线"/>
          <p:cNvSpPr>
            <a:spLocks/>
          </p:cNvSpPr>
          <p:nvPr/>
        </p:nvSpPr>
        <p:spPr>
          <a:xfrm rot="0">
            <a:off x="11169386" y="628159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9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9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8" name="文本框"/>
          <p:cNvSpPr>
            <a:spLocks noGrp="1"/>
          </p:cNvSpPr>
          <p:nvPr>
            <p:ph type="title"/>
          </p:nvPr>
        </p:nvSpPr>
        <p:spPr>
          <a:xfrm rot="0">
            <a:off x="2286000" y="34119"/>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pitchFamily="0" charset="0"/>
                <a:ea typeface="宋体" pitchFamily="0" charset="0"/>
                <a:cs typeface="Lucida Sans"/>
              </a:rPr>
              <a:t>MODELLING</a:t>
            </a:r>
            <a:endParaRPr lang="zh-CN" altLang="en-US" sz="4000" b="1" i="1" u="none" strike="noStrike" kern="1200" cap="all" spc="0" baseline="0">
              <a:solidFill>
                <a:schemeClr val="tx1"/>
              </a:solidFill>
              <a:latin typeface="Century Gothic" pitchFamily="0" charset="0"/>
              <a:ea typeface="宋体" pitchFamily="0" charset="0"/>
              <a:cs typeface="Lucida Sans"/>
            </a:endParaRPr>
          </a:p>
        </p:txBody>
      </p:sp>
      <p:sp>
        <p:nvSpPr>
          <p:cNvPr id="99" name="矩形"/>
          <p:cNvSpPr>
            <a:spLocks/>
          </p:cNvSpPr>
          <p:nvPr/>
        </p:nvSpPr>
        <p:spPr>
          <a:xfrm rot="0">
            <a:off x="1646403" y="2558467"/>
            <a:ext cx="10668000" cy="35013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3200" b="1"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DATA ACQUISITION :</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1. Downloading the dataset from kaggle website.</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It is the company employees dataset .</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COLLECTING THE FEATURES :</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1.  the original employees dataset has 29 features.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we are focusing on the 9 selected features for analysis</a:t>
            </a: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DATA CLEANING:</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1. Using conditional formatting to highlight cells with missing values.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utilize the filtering option to remove the missing values in the rows.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pitchFamily="0" charset="0"/>
                <a:ea typeface="宋体" pitchFamily="0" charset="0"/>
                <a:cs typeface="Century Gothic" pitchFamily="0" charset="0"/>
              </a:rPr>
              <a:t> 	</a:t>
            </a:r>
            <a:endParaRPr lang="zh-CN" altLang="en-US" sz="1800" b="0"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100" name="矩形"/>
          <p:cNvSpPr>
            <a:spLocks/>
          </p:cNvSpPr>
          <p:nvPr/>
        </p:nvSpPr>
        <p:spPr>
          <a:xfrm rot="0">
            <a:off x="304800" y="1522580"/>
            <a:ext cx="8839200" cy="10629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entury Gothic" pitchFamily="0" charset="0"/>
                <a:ea typeface="宋体" pitchFamily="0" charset="0"/>
                <a:cs typeface="Century Gothic" pitchFamily="0" charset="0"/>
              </a:rPr>
              <a:t>STEPS FOR EMPLOYESS PERFORMANCE ANALYSIS:</a:t>
            </a:r>
            <a:endParaRPr lang="zh-CN" altLang="en-US" sz="32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6371829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1" name="文本框"/>
          <p:cNvSpPr>
            <a:spLocks noGrp="1"/>
          </p:cNvSpPr>
          <p:nvPr>
            <p:ph type="title"/>
          </p:nvPr>
        </p:nvSpPr>
        <p:spPr>
          <a:xfrm rot="0">
            <a:off x="1981200" y="152400"/>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Times New Roman" pitchFamily="18" charset="0"/>
                <a:ea typeface="宋体" pitchFamily="0" charset="0"/>
                <a:cs typeface="Times New Roman" pitchFamily="18" charset="0"/>
              </a:rPr>
              <a:t>MODELLING</a:t>
            </a:r>
            <a:endParaRPr lang="zh-CN" altLang="en-US" sz="4000" b="1" i="1" u="none" strike="noStrike" kern="1200" cap="all" spc="0" baseline="0">
              <a:solidFill>
                <a:schemeClr val="tx1"/>
              </a:solidFill>
              <a:latin typeface="Times New Roman" pitchFamily="18" charset="0"/>
              <a:ea typeface="宋体" pitchFamily="0" charset="0"/>
              <a:cs typeface="Times New Roman" pitchFamily="18" charset="0"/>
            </a:endParaRPr>
          </a:p>
        </p:txBody>
      </p:sp>
      <p:sp>
        <p:nvSpPr>
          <p:cNvPr id="102" name="矩形"/>
          <p:cNvSpPr>
            <a:spLocks/>
          </p:cNvSpPr>
          <p:nvPr/>
        </p:nvSpPr>
        <p:spPr>
          <a:xfrm rot="0">
            <a:off x="914400" y="2362200"/>
            <a:ext cx="10744201" cy="37109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CALCULATE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PERFORMANCE LEVEL: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using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IFS formula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to calculating employees performance level.</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DATA SUMMARIZING:</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using pivot table to summarize employee performance data</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2</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enabling easy comparison and aggregation of results.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DATA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VISUALIZATION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use recommended graphs and chats to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visualize employee performance.</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2. providing an intuitive and impactful way to communicate insights and trends</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zh-CN" altLang="en-US" sz="20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37083293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103" name="对象"/>
          <p:cNvGraphicFramePr>
            <a:graphicFrameLocks/>
          </p:cNvGraphicFramePr>
          <p:nvPr/>
        </p:nvGraphicFramePr>
        <p:xfrm>
          <a:off x="838200" y="1447800"/>
          <a:ext cx="10210800" cy="4795837"/>
        </p:xfrm>
        <a:graphic>
          <a:graphicData uri="http://schemas.openxmlformats.org/drawingml/2006/chart">
            <c:chart xmlns:c="http://schemas.openxmlformats.org/drawingml/2006/chart" r:id="rId1"/>
          </a:graphicData>
        </a:graphic>
      </p:graphicFrame>
      <p:sp>
        <p:nvSpPr>
          <p:cNvPr id="104" name="矩形"/>
          <p:cNvSpPr>
            <a:spLocks/>
          </p:cNvSpPr>
          <p:nvPr/>
        </p:nvSpPr>
        <p:spPr>
          <a:xfrm rot="0">
            <a:off x="7620000" y="304800"/>
            <a:ext cx="4495800"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1" u="none" strike="noStrike" kern="1200" cap="none" spc="0" baseline="0">
                <a:solidFill>
                  <a:schemeClr val="tx1"/>
                </a:solidFill>
                <a:latin typeface="Century Gothic" pitchFamily="0" charset="0"/>
                <a:ea typeface="宋体" pitchFamily="0" charset="0"/>
                <a:cs typeface="Century Gothic" pitchFamily="0" charset="0"/>
              </a:rPr>
              <a:t>RESULTS</a:t>
            </a:r>
            <a:endParaRPr lang="zh-CN" altLang="en-US" sz="4400" b="1" i="1"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56762689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0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8" name="矩形"/>
          <p:cNvSpPr>
            <a:spLocks/>
          </p:cNvSpPr>
          <p:nvPr/>
        </p:nvSpPr>
        <p:spPr>
          <a:xfrm rot="0">
            <a:off x="7274434" y="668932"/>
            <a:ext cx="4217166"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CONCLUSION</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9" name="曲线"/>
          <p:cNvSpPr>
            <a:spLocks/>
          </p:cNvSpPr>
          <p:nvPr/>
        </p:nvSpPr>
        <p:spPr>
          <a:xfrm rot="0">
            <a:off x="11007106" y="1943947"/>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矩形"/>
          <p:cNvSpPr>
            <a:spLocks/>
          </p:cNvSpPr>
          <p:nvPr/>
        </p:nvSpPr>
        <p:spPr>
          <a:xfrm rot="0">
            <a:off x="1524000" y="2172547"/>
            <a:ext cx="8534401" cy="2234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1" u="none" strike="noStrike" kern="1200" cap="none" spc="0" baseline="0">
                <a:solidFill>
                  <a:schemeClr val="tx1"/>
                </a:solidFill>
                <a:latin typeface="Century Gothic" pitchFamily="0" charset="0"/>
                <a:ea typeface="宋体" pitchFamily="0" charset="0"/>
                <a:cs typeface="Century Gothic" pitchFamily="0" charset="0"/>
              </a:rPr>
              <a:t>This analysis provides valuable insights into employee performance , enabling data-driven decisions to enhance development ,improve evaluations and drive business growth, ultimately unlocking the full potential of our workforce.</a:t>
            </a:r>
            <a:endParaRPr lang="zh-CN" altLang="en-US" sz="2800" b="0" i="1"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46839120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横卷形"/>
          <p:cNvSpPr>
            <a:spLocks/>
          </p:cNvSpPr>
          <p:nvPr/>
        </p:nvSpPr>
        <p:spPr>
          <a:xfrm rot="0">
            <a:off x="2590799" y="2819400"/>
            <a:ext cx="8153400" cy="3124200"/>
          </a:xfrm>
          <a:prstGeom prst="horizontalScroll">
            <a:avLst>
              <a:gd name="adj" fmla="val 12500"/>
            </a:avLst>
          </a:prstGeom>
          <a:solidFill>
            <a:schemeClr val="accent1"/>
          </a:solidFill>
          <a:ln w="12700" cmpd="sng" cap="flat">
            <a:solidFill>
              <a:srgbClr val="A81637"/>
            </a:solid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pitchFamily="0" charset="0"/>
                <a:ea typeface="宋体" pitchFamily="0" charset="0"/>
                <a:cs typeface="Century Gothic" pitchFamily="0" charset="0"/>
              </a:rPr>
              <a:t>EMPLOYEE PERFORMANCE ANALYSIS</a:t>
            </a:r>
            <a:endParaRPr lang="en-US" altLang="zh-CN" sz="3200" b="1" i="1" u="none" strike="noStrike" kern="1200" cap="none" spc="0" baseline="0">
              <a:solidFill>
                <a:srgbClr val="FFFFFF"/>
              </a:solidFill>
              <a:latin typeface="Century Gothic" pitchFamily="0" charset="0"/>
              <a:ea typeface="宋体" pitchFamily="0" charset="0"/>
              <a:cs typeface="Century Gothic" pitchFamily="0" charset="0"/>
            </a:endParaRPr>
          </a:p>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pitchFamily="0" charset="0"/>
                <a:ea typeface="宋体" pitchFamily="0" charset="0"/>
                <a:cs typeface="Century Gothic" pitchFamily="0" charset="0"/>
              </a:rPr>
              <a:t>USING EXCEL</a:t>
            </a:r>
            <a:endParaRPr lang="zh-CN" altLang="en-US" sz="3200" b="1" i="1" u="none" strike="noStrike" kern="1200" cap="none" spc="0" baseline="0">
              <a:solidFill>
                <a:srgbClr val="FFFFFF"/>
              </a:solidFill>
              <a:latin typeface="Century Gothic" pitchFamily="0" charset="0"/>
              <a:ea typeface="宋体" pitchFamily="0" charset="0"/>
              <a:cs typeface="Century Gothic" pitchFamily="0" charset="0"/>
            </a:endParaRPr>
          </a:p>
        </p:txBody>
      </p:sp>
      <p:sp>
        <p:nvSpPr>
          <p:cNvPr id="38" name="矩形"/>
          <p:cNvSpPr>
            <a:spLocks/>
          </p:cNvSpPr>
          <p:nvPr/>
        </p:nvSpPr>
        <p:spPr>
          <a:xfrm rot="0">
            <a:off x="838200" y="1752599"/>
            <a:ext cx="5562600"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Century Gothic" pitchFamily="0" charset="0"/>
                <a:ea typeface="宋体" pitchFamily="0" charset="0"/>
                <a:cs typeface="Century Gothic" pitchFamily="0" charset="0"/>
              </a:rPr>
              <a:t>PROJECT TITLE</a:t>
            </a:r>
            <a:endParaRPr lang="zh-CN" altLang="en-US" sz="44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89498381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9" name="竖卷形"/>
          <p:cNvSpPr>
            <a:spLocks/>
          </p:cNvSpPr>
          <p:nvPr/>
        </p:nvSpPr>
        <p:spPr>
          <a:xfrm rot="10800000">
            <a:off x="3429000" y="1676400"/>
            <a:ext cx="6019799" cy="5029200"/>
          </a:xfrm>
          <a:prstGeom prst="verticalScroll">
            <a:avLst>
              <a:gd name="adj" fmla="val 12500"/>
            </a:avLst>
          </a:prstGeom>
          <a:solidFill>
            <a:schemeClr val="accent1"/>
          </a:solidFill>
          <a:ln w="12700" cmpd="sng" cap="flat">
            <a:solidFill>
              <a:srgbClr val="A81637"/>
            </a:solidFill>
            <a:prstDash val="solid"/>
            <a:round/>
          </a:ln>
        </p:spPr>
      </p:sp>
      <p:sp>
        <p:nvSpPr>
          <p:cNvPr id="40" name="矩形"/>
          <p:cNvSpPr>
            <a:spLocks/>
          </p:cNvSpPr>
          <p:nvPr/>
        </p:nvSpPr>
        <p:spPr>
          <a:xfrm rot="0">
            <a:off x="4572000" y="2362200"/>
            <a:ext cx="44196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Problem statement</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Project Overview</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End Users</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Our Solution and Proposition</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Dataset Description</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Modelling Approach</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Result and Discussion </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Conclusion </a:t>
            </a:r>
            <a:endParaRPr lang="zh-CN" altLang="en-US" sz="2400" b="1" i="0" u="none" strike="noStrike" kern="1200" cap="none" spc="0" baseline="0">
              <a:solidFill>
                <a:schemeClr val="bg1"/>
              </a:solidFill>
              <a:latin typeface="Century Gothic" pitchFamily="0" charset="0"/>
              <a:ea typeface="宋体" pitchFamily="0" charset="0"/>
              <a:cs typeface="Century Gothic" pitchFamily="0" charset="0"/>
            </a:endParaRPr>
          </a:p>
        </p:txBody>
      </p:sp>
      <p:sp>
        <p:nvSpPr>
          <p:cNvPr id="41" name="矩形"/>
          <p:cNvSpPr>
            <a:spLocks/>
          </p:cNvSpPr>
          <p:nvPr/>
        </p:nvSpPr>
        <p:spPr>
          <a:xfrm rot="0">
            <a:off x="2590799" y="859470"/>
            <a:ext cx="3505199" cy="691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Century Gothic" pitchFamily="0" charset="0"/>
                <a:ea typeface="宋体" pitchFamily="0" charset="0"/>
                <a:cs typeface="Century Gothic" pitchFamily="0" charset="0"/>
              </a:rPr>
              <a:t>AGENDA</a:t>
            </a:r>
            <a:endParaRPr lang="zh-CN" altLang="en-US" sz="40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8451093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0" name="组合"/>
          <p:cNvGrpSpPr>
            <a:grpSpLocks/>
          </p:cNvGrpSpPr>
          <p:nvPr/>
        </p:nvGrpSpPr>
        <p:grpSpPr>
          <a:xfrm>
            <a:off x="9220200" y="3309937"/>
            <a:ext cx="2762249" cy="3257550"/>
            <a:chOff x="9220200" y="3309937"/>
            <a:chExt cx="2762249" cy="3257550"/>
          </a:xfrm>
        </p:grpSpPr>
        <p:sp>
          <p:nvSpPr>
            <p:cNvPr id="47" name="曲线"/>
            <p:cNvSpPr>
              <a:spLocks/>
            </p:cNvSpPr>
            <p:nvPr/>
          </p:nvSpPr>
          <p:spPr>
            <a:xfrm rot="0">
              <a:off x="10439400" y="5639297"/>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48" name="曲线"/>
            <p:cNvSpPr>
              <a:spLocks/>
            </p:cNvSpPr>
            <p:nvPr/>
          </p:nvSpPr>
          <p:spPr>
            <a:xfrm rot="0">
              <a:off x="11226065" y="6072400"/>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49" name="图片"/>
            <p:cNvPicPr>
              <a:picLocks/>
            </p:cNvPicPr>
            <p:nvPr/>
          </p:nvPicPr>
          <p:blipFill>
            <a:blip r:embed="rId1" cstate="print"/>
            <a:stretch>
              <a:fillRect/>
            </a:stretch>
          </p:blipFill>
          <p:spPr>
            <a:xfrm rot="0">
              <a:off x="9220200" y="3309937"/>
              <a:ext cx="2762249" cy="3257550"/>
            </a:xfrm>
            <a:prstGeom prst="rect"/>
            <a:noFill/>
            <a:ln w="12700" cmpd="sng" cap="flat">
              <a:noFill/>
              <a:prstDash val="solid"/>
              <a:miter/>
            </a:ln>
          </p:spPr>
        </p:pic>
      </p:grpSp>
      <p:sp>
        <p:nvSpPr>
          <p:cNvPr id="51" name="曲线"/>
          <p:cNvSpPr>
            <a:spLocks/>
          </p:cNvSpPr>
          <p:nvPr/>
        </p:nvSpPr>
        <p:spPr>
          <a:xfrm rot="0">
            <a:off x="11207441" y="186610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52" name="文本框"/>
          <p:cNvSpPr>
            <a:spLocks noGrp="1"/>
          </p:cNvSpPr>
          <p:nvPr>
            <p:ph type="title"/>
          </p:nvPr>
        </p:nvSpPr>
        <p:spPr>
          <a:xfrm rot="0">
            <a:off x="228600" y="1608673"/>
            <a:ext cx="5636895"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tabLst>
                <a:tab pos="2727960" algn="l"/>
              </a:tabLst>
            </a:pPr>
            <a:r>
              <a:rPr lang="en-US" altLang="zh-CN" sz="4250" b="1" i="1" u="none" strike="noStrike" kern="1200" cap="all" spc="10" baseline="0">
                <a:solidFill>
                  <a:schemeClr val="tx1"/>
                </a:solidFill>
                <a:latin typeface="Century Gothic" pitchFamily="0" charset="0"/>
                <a:ea typeface="宋体" pitchFamily="0" charset="0"/>
                <a:cs typeface="Lucida Sans"/>
              </a:rPr>
              <a:t>P</a:t>
            </a:r>
            <a:r>
              <a:rPr lang="en-US" altLang="zh-CN" sz="4250" b="1" i="1" u="none" strike="noStrike" kern="1200" cap="all" spc="10" baseline="0">
                <a:solidFill>
                  <a:schemeClr val="tx1"/>
                </a:solidFill>
                <a:latin typeface="Century Gothic" pitchFamily="0" charset="0"/>
                <a:ea typeface="宋体" pitchFamily="0" charset="0"/>
                <a:cs typeface="Lucida Sans"/>
              </a:rPr>
              <a:t>R</a:t>
            </a:r>
            <a:r>
              <a:rPr lang="en-US" altLang="zh-CN" sz="4250" b="1" i="1" u="none" strike="noStrike" kern="1200" cap="all" spc="10" baseline="0">
                <a:solidFill>
                  <a:schemeClr val="tx1"/>
                </a:solidFill>
                <a:latin typeface="Century Gothic" pitchFamily="0" charset="0"/>
                <a:ea typeface="宋体" pitchFamily="0" charset="0"/>
                <a:cs typeface="Lucida Sans"/>
              </a:rPr>
              <a:t>O</a:t>
            </a:r>
            <a:r>
              <a:rPr lang="en-US" altLang="zh-CN" sz="4250" b="1" i="1" u="none" strike="noStrike" kern="1200" cap="all" spc="10" baseline="0">
                <a:solidFill>
                  <a:schemeClr val="tx1"/>
                </a:solidFill>
                <a:latin typeface="Century Gothic" pitchFamily="0" charset="0"/>
                <a:ea typeface="宋体" pitchFamily="0" charset="0"/>
                <a:cs typeface="Lucida Sans"/>
              </a:rPr>
              <a:t>B</a:t>
            </a:r>
            <a:r>
              <a:rPr lang="en-US" altLang="zh-CN" sz="4250" b="1" i="1" u="none" strike="noStrike" kern="1200" cap="all" spc="10" baseline="0">
                <a:solidFill>
                  <a:schemeClr val="tx1"/>
                </a:solidFill>
                <a:latin typeface="Century Gothic" pitchFamily="0" charset="0"/>
                <a:ea typeface="宋体" pitchFamily="0" charset="0"/>
                <a:cs typeface="Lucida Sans"/>
              </a:rPr>
              <a:t>LEM </a:t>
            </a:r>
            <a:r>
              <a:rPr lang="en-US" altLang="zh-CN" sz="4250" b="1" i="1" u="none" strike="noStrike" kern="1200" cap="all" spc="10" baseline="0">
                <a:solidFill>
                  <a:schemeClr val="tx1"/>
                </a:solidFill>
                <a:latin typeface="Century Gothic" pitchFamily="0" charset="0"/>
                <a:ea typeface="宋体" pitchFamily="0" charset="0"/>
                <a:cs typeface="Lucida Sans"/>
              </a:rPr>
              <a:t>S</a:t>
            </a:r>
            <a:r>
              <a:rPr lang="en-US" altLang="zh-CN" sz="4250" b="1" i="1" u="none" strike="noStrike" kern="1200" cap="all" spc="10" baseline="0">
                <a:solidFill>
                  <a:schemeClr val="tx1"/>
                </a:solidFill>
                <a:latin typeface="Century Gothic" pitchFamily="0" charset="0"/>
                <a:ea typeface="宋体" pitchFamily="0" charset="0"/>
                <a:cs typeface="Lucida Sans"/>
              </a:rPr>
              <a:t>T</a:t>
            </a:r>
            <a:r>
              <a:rPr lang="en-US" altLang="zh-CN" sz="4250" b="1" i="1" u="none" strike="noStrike" kern="1200" cap="all" spc="10" baseline="0">
                <a:solidFill>
                  <a:schemeClr val="tx1"/>
                </a:solidFill>
                <a:latin typeface="Century Gothic" pitchFamily="0" charset="0"/>
                <a:ea typeface="宋体" pitchFamily="0" charset="0"/>
                <a:cs typeface="Lucida Sans"/>
              </a:rPr>
              <a:t>A</a:t>
            </a:r>
            <a:r>
              <a:rPr lang="en-US" altLang="zh-CN" sz="4250" b="1" i="1" u="none" strike="noStrike" kern="1200" cap="all" spc="10" baseline="0">
                <a:solidFill>
                  <a:schemeClr val="tx1"/>
                </a:solidFill>
                <a:latin typeface="Century Gothic" pitchFamily="0" charset="0"/>
                <a:ea typeface="宋体" pitchFamily="0" charset="0"/>
                <a:cs typeface="Lucida Sans"/>
              </a:rPr>
              <a:t>T</a:t>
            </a:r>
            <a:r>
              <a:rPr lang="en-US" altLang="zh-CN" sz="4250" b="1" i="1" u="none" strike="noStrike" kern="1200" cap="all" spc="10" baseline="0">
                <a:solidFill>
                  <a:schemeClr val="tx1"/>
                </a:solidFill>
                <a:latin typeface="Century Gothic" pitchFamily="0" charset="0"/>
                <a:ea typeface="宋体" pitchFamily="0" charset="0"/>
                <a:cs typeface="Lucida Sans"/>
              </a:rPr>
              <a:t>EMENT </a:t>
            </a:r>
            <a:endParaRPr lang="zh-CN" altLang="en-US" sz="4250" b="1" i="1" u="none" strike="noStrike" kern="1200" cap="all" spc="0" baseline="0">
              <a:solidFill>
                <a:schemeClr val="tx1"/>
              </a:solidFill>
              <a:latin typeface="Century Gothic" pitchFamily="0" charset="0"/>
              <a:ea typeface="宋体" pitchFamily="0" charset="0"/>
              <a:cs typeface="Lucida Sans"/>
            </a:endParaRPr>
          </a:p>
        </p:txBody>
      </p:sp>
      <p:sp>
        <p:nvSpPr>
          <p:cNvPr id="53" name="文本框"/>
          <p:cNvSpPr>
            <a:spLocks noGrp="1"/>
          </p:cNvSpPr>
          <p:nvPr>
            <p:ph type="sldNum"/>
          </p:nvPr>
        </p:nvSpPr>
        <p:spPr>
          <a:xfrm rot="0">
            <a:off x="8763000" y="479107"/>
            <a:ext cx="2743200" cy="168909"/>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4</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5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55" name="矩形"/>
          <p:cNvSpPr>
            <a:spLocks/>
          </p:cNvSpPr>
          <p:nvPr/>
        </p:nvSpPr>
        <p:spPr>
          <a:xfrm rot="0">
            <a:off x="1905000" y="2819400"/>
            <a:ext cx="7010399"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The problem is to identify the human resources department of ABC corporation. Identify and address performance gaps, Improve accuracy in predicting and enhancing employee performance to reduce turnover and boost productivity</a:t>
            </a:r>
            <a:r>
              <a:rPr lang="en-US" altLang="zh-CN" sz="1800" b="0" i="0" u="none" strike="noStrike" kern="1200" cap="none" spc="0" baseline="0">
                <a:solidFill>
                  <a:schemeClr val="tx1"/>
                </a:solidFill>
                <a:latin typeface="Century Gothic" pitchFamily="0" charset="0"/>
                <a:ea typeface="宋体" pitchFamily="0" charset="0"/>
                <a:cs typeface="Century Gothic" pitchFamily="0" charset="0"/>
              </a:rPr>
              <a:t>.</a:t>
            </a:r>
            <a:endParaRPr lang="zh-CN" altLang="en-US" sz="1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16178397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9" name="组合"/>
          <p:cNvGrpSpPr>
            <a:grpSpLocks/>
          </p:cNvGrpSpPr>
          <p:nvPr/>
        </p:nvGrpSpPr>
        <p:grpSpPr>
          <a:xfrm>
            <a:off x="8937009" y="3048000"/>
            <a:ext cx="3533775" cy="3810000"/>
            <a:chOff x="8937009" y="3048000"/>
            <a:chExt cx="3533775" cy="3810000"/>
          </a:xfrm>
        </p:grpSpPr>
        <p:sp>
          <p:nvSpPr>
            <p:cNvPr id="56" name="曲线"/>
            <p:cNvSpPr>
              <a:spLocks/>
            </p:cNvSpPr>
            <p:nvPr/>
          </p:nvSpPr>
          <p:spPr>
            <a:xfrm rot="0">
              <a:off x="9632334" y="5762625"/>
              <a:ext cx="457199" cy="45719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57" name="曲线"/>
            <p:cNvSpPr>
              <a:spLocks/>
            </p:cNvSpPr>
            <p:nvPr/>
          </p:nvSpPr>
          <p:spPr>
            <a:xfrm rot="0">
              <a:off x="9632334" y="6296024"/>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58" name="图片"/>
            <p:cNvPicPr>
              <a:picLocks/>
            </p:cNvPicPr>
            <p:nvPr/>
          </p:nvPicPr>
          <p:blipFill>
            <a:blip r:embed="rId1" cstate="print"/>
            <a:stretch>
              <a:fillRect/>
            </a:stretch>
          </p:blipFill>
          <p:spPr>
            <a:xfrm rot="0">
              <a:off x="8937009" y="3048000"/>
              <a:ext cx="3533775" cy="3810000"/>
            </a:xfrm>
            <a:prstGeom prst="rect"/>
            <a:noFill/>
            <a:ln w="12700" cmpd="sng" cap="flat">
              <a:noFill/>
              <a:prstDash val="solid"/>
              <a:miter/>
            </a:ln>
          </p:spPr>
        </p:pic>
      </p:grpSp>
      <p:sp>
        <p:nvSpPr>
          <p:cNvPr id="60" name="曲线"/>
          <p:cNvSpPr>
            <a:spLocks/>
          </p:cNvSpPr>
          <p:nvPr/>
        </p:nvSpPr>
        <p:spPr>
          <a:xfrm rot="0">
            <a:off x="361950" y="6110899"/>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1" name="文本框"/>
          <p:cNvSpPr>
            <a:spLocks noGrp="1"/>
          </p:cNvSpPr>
          <p:nvPr>
            <p:ph type="title"/>
          </p:nvPr>
        </p:nvSpPr>
        <p:spPr>
          <a:xfrm rot="0">
            <a:off x="381284" y="1594398"/>
            <a:ext cx="5263514"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tabLst>
                <a:tab pos="2642870" algn="l"/>
              </a:tabLst>
            </a:pPr>
            <a:r>
              <a:rPr lang="en-US" altLang="zh-CN" sz="4250" b="1" i="1" u="none" strike="noStrike" kern="1200" cap="all" spc="5" baseline="0">
                <a:solidFill>
                  <a:schemeClr val="tx1"/>
                </a:solidFill>
                <a:latin typeface="Century Gothic" pitchFamily="0" charset="0"/>
                <a:ea typeface="宋体" pitchFamily="0" charset="0"/>
                <a:cs typeface="Lucida Sans"/>
              </a:rPr>
              <a:t>PROJE</a:t>
            </a:r>
            <a:r>
              <a:rPr lang="en-US" altLang="zh-CN" sz="4250" b="1" i="1" u="none" strike="noStrike" kern="1200" cap="all" spc="5" baseline="0">
                <a:solidFill>
                  <a:schemeClr val="tx1"/>
                </a:solidFill>
                <a:latin typeface="Century Gothic" pitchFamily="0" charset="0"/>
                <a:ea typeface="宋体" pitchFamily="0" charset="0"/>
                <a:cs typeface="Lucida Sans"/>
              </a:rPr>
              <a:t>CT </a:t>
            </a:r>
            <a:r>
              <a:rPr lang="en-US" altLang="zh-CN" sz="4250" b="1" i="1" u="none" strike="noStrike" kern="1200" cap="all" spc="-20" baseline="0">
                <a:solidFill>
                  <a:schemeClr val="tx1"/>
                </a:solidFill>
                <a:latin typeface="Century Gothic" pitchFamily="0" charset="0"/>
                <a:ea typeface="宋体" pitchFamily="0" charset="0"/>
                <a:cs typeface="Lucida Sans"/>
              </a:rPr>
              <a:t>OVERVIEW</a:t>
            </a:r>
            <a:endParaRPr lang="zh-CN" altLang="en-US" sz="4250" b="1" i="1" u="none" strike="noStrike" kern="1200" cap="all" spc="0" baseline="0">
              <a:solidFill>
                <a:schemeClr val="tx1"/>
              </a:solidFill>
              <a:latin typeface="Century Gothic" pitchFamily="0" charset="0"/>
              <a:ea typeface="宋体" pitchFamily="0" charset="0"/>
              <a:cs typeface="Lucida Sans"/>
            </a:endParaRPr>
          </a:p>
        </p:txBody>
      </p:sp>
      <p:sp>
        <p:nvSpPr>
          <p:cNvPr id="62" name="文本框"/>
          <p:cNvSpPr>
            <a:spLocks noGrp="1"/>
          </p:cNvSpPr>
          <p:nvPr>
            <p:ph type="sldNum"/>
          </p:nvPr>
        </p:nvSpPr>
        <p:spPr>
          <a:xfrm rot="0">
            <a:off x="8763000" y="479107"/>
            <a:ext cx="2743200" cy="168909"/>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5</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6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64" name="矩形"/>
          <p:cNvSpPr>
            <a:spLocks/>
          </p:cNvSpPr>
          <p:nvPr/>
        </p:nvSpPr>
        <p:spPr>
          <a:xfrm rot="0">
            <a:off x="6629400" y="450542"/>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65" name="矩形"/>
          <p:cNvSpPr>
            <a:spLocks/>
          </p:cNvSpPr>
          <p:nvPr/>
        </p:nvSpPr>
        <p:spPr>
          <a:xfrm rot="0">
            <a:off x="1512272" y="2571469"/>
            <a:ext cx="7772400" cy="3091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lang="zh-CN" altLang="en-US" sz="2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55237814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6" name="曲线"/>
          <p:cNvSpPr>
            <a:spLocks/>
          </p:cNvSpPr>
          <p:nvPr/>
        </p:nvSpPr>
        <p:spPr>
          <a:xfrm rot="0">
            <a:off x="11506200" y="54387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7" name="曲线"/>
          <p:cNvSpPr>
            <a:spLocks/>
          </p:cNvSpPr>
          <p:nvPr/>
        </p:nvSpPr>
        <p:spPr>
          <a:xfrm rot="0">
            <a:off x="420948" y="5589970"/>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8" name="曲线"/>
          <p:cNvSpPr>
            <a:spLocks/>
          </p:cNvSpPr>
          <p:nvPr/>
        </p:nvSpPr>
        <p:spPr>
          <a:xfrm rot="0">
            <a:off x="11415712" y="63245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69" name="文本框"/>
          <p:cNvSpPr>
            <a:spLocks noGrp="1"/>
          </p:cNvSpPr>
          <p:nvPr>
            <p:ph type="title"/>
          </p:nvPr>
        </p:nvSpPr>
        <p:spPr>
          <a:xfrm rot="0">
            <a:off x="-752474" y="1828800"/>
            <a:ext cx="7315200" cy="616585"/>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pPr>
            <a:r>
              <a:rPr lang="en-US" altLang="zh-CN" sz="4000" b="1" i="0" u="none" strike="noStrike" kern="1200" cap="all" spc="25" baseline="0">
                <a:solidFill>
                  <a:schemeClr val="tx1"/>
                </a:solidFill>
                <a:latin typeface="Century Gothic" pitchFamily="0" charset="0"/>
                <a:ea typeface="宋体" pitchFamily="0" charset="0"/>
                <a:cs typeface="Lucida Sans"/>
              </a:rPr>
              <a:t>W</a:t>
            </a:r>
            <a:r>
              <a:rPr lang="en-US" altLang="zh-CN" sz="4000" b="1" i="0" u="none" strike="noStrike" kern="1200" cap="all" spc="-20" baseline="0">
                <a:solidFill>
                  <a:schemeClr val="tx1"/>
                </a:solidFill>
                <a:latin typeface="Century Gothic" pitchFamily="0" charset="0"/>
                <a:ea typeface="宋体" pitchFamily="0" charset="0"/>
                <a:cs typeface="Lucida Sans"/>
              </a:rPr>
              <a:t>H</a:t>
            </a:r>
            <a:r>
              <a:rPr lang="en-US" altLang="zh-CN" sz="4000" b="1" i="0" u="none" strike="noStrike" kern="1200" cap="all" spc="20" baseline="0">
                <a:solidFill>
                  <a:schemeClr val="tx1"/>
                </a:solidFill>
                <a:latin typeface="Century Gothic" pitchFamily="0" charset="0"/>
                <a:ea typeface="宋体" pitchFamily="0" charset="0"/>
                <a:cs typeface="Lucida Sans"/>
              </a:rPr>
              <a:t>O</a:t>
            </a:r>
            <a:r>
              <a:rPr lang="en-US" altLang="zh-CN" sz="4000" b="1" i="0" u="none" strike="noStrike" kern="1200" cap="all" spc="-235" baseline="0">
                <a:solidFill>
                  <a:schemeClr val="tx1"/>
                </a:solidFill>
                <a:latin typeface="Century Gothic" pitchFamily="0" charset="0"/>
                <a:ea typeface="宋体" pitchFamily="0" charset="0"/>
                <a:cs typeface="Lucida Sans"/>
              </a:rPr>
              <a:t> </a:t>
            </a:r>
            <a:r>
              <a:rPr lang="en-US" altLang="zh-CN" sz="4000" b="1" i="0" u="none" strike="noStrike" kern="1200" cap="all" spc="-10" baseline="0">
                <a:solidFill>
                  <a:schemeClr val="tx1"/>
                </a:solidFill>
                <a:latin typeface="Century Gothic" pitchFamily="0" charset="0"/>
                <a:ea typeface="宋体" pitchFamily="0" charset="0"/>
                <a:cs typeface="Lucida Sans"/>
              </a:rPr>
              <a:t>AR</a:t>
            </a:r>
            <a:r>
              <a:rPr lang="en-US" altLang="zh-CN" sz="4000" b="1" i="0" u="none" strike="noStrike" kern="1200" cap="all" spc="15" baseline="0">
                <a:solidFill>
                  <a:schemeClr val="tx1"/>
                </a:solidFill>
                <a:latin typeface="Century Gothic" pitchFamily="0" charset="0"/>
                <a:ea typeface="宋体" pitchFamily="0" charset="0"/>
                <a:cs typeface="Lucida Sans"/>
              </a:rPr>
              <a:t>E</a:t>
            </a:r>
            <a:r>
              <a:rPr lang="en-US" altLang="zh-CN" sz="4000" b="1" i="0" u="none" strike="noStrike" kern="1200" cap="all" spc="-35" baseline="0">
                <a:solidFill>
                  <a:schemeClr val="tx1"/>
                </a:solidFill>
                <a:latin typeface="Century Gothic" pitchFamily="0" charset="0"/>
                <a:ea typeface="宋体" pitchFamily="0" charset="0"/>
                <a:cs typeface="Lucida Sans"/>
              </a:rPr>
              <a:t> </a:t>
            </a:r>
            <a:r>
              <a:rPr lang="en-US" altLang="zh-CN" sz="4000" b="1" i="0" u="none" strike="noStrike" kern="1200" cap="all" spc="-10" baseline="0">
                <a:solidFill>
                  <a:schemeClr val="tx1"/>
                </a:solidFill>
                <a:latin typeface="Century Gothic" pitchFamily="0" charset="0"/>
                <a:ea typeface="宋体" pitchFamily="0" charset="0"/>
                <a:cs typeface="Lucida Sans"/>
              </a:rPr>
              <a:t>T</a:t>
            </a:r>
            <a:r>
              <a:rPr lang="en-US" altLang="zh-CN" sz="4000" b="1" i="0" u="none" strike="noStrike" kern="1200" cap="all" spc="-15" baseline="0">
                <a:solidFill>
                  <a:schemeClr val="tx1"/>
                </a:solidFill>
                <a:latin typeface="Century Gothic" pitchFamily="0" charset="0"/>
                <a:ea typeface="宋体" pitchFamily="0" charset="0"/>
                <a:cs typeface="Lucida Sans"/>
              </a:rPr>
              <a:t>H</a:t>
            </a:r>
            <a:r>
              <a:rPr lang="en-US" altLang="zh-CN" sz="4000" b="1" i="0" u="none" strike="noStrike" kern="1200" cap="all" spc="15" baseline="0">
                <a:solidFill>
                  <a:schemeClr val="tx1"/>
                </a:solidFill>
                <a:latin typeface="Century Gothic" pitchFamily="0" charset="0"/>
                <a:ea typeface="宋体" pitchFamily="0" charset="0"/>
                <a:cs typeface="Lucida Sans"/>
              </a:rPr>
              <a:t>E</a:t>
            </a:r>
            <a:r>
              <a:rPr lang="en-US" altLang="zh-CN" sz="4000" b="1" i="0" u="none" strike="noStrike" kern="1200" cap="all" spc="-35" baseline="0">
                <a:solidFill>
                  <a:schemeClr val="tx1"/>
                </a:solidFill>
                <a:latin typeface="Century Gothic" pitchFamily="0" charset="0"/>
                <a:ea typeface="宋体" pitchFamily="0" charset="0"/>
                <a:cs typeface="Lucida Sans"/>
              </a:rPr>
              <a:t> </a:t>
            </a:r>
            <a:r>
              <a:rPr lang="en-US" altLang="zh-CN" sz="4000" b="1" i="0" u="none" strike="noStrike" kern="1200" cap="all" spc="-20" baseline="0">
                <a:solidFill>
                  <a:schemeClr val="tx1"/>
                </a:solidFill>
                <a:latin typeface="Century Gothic" pitchFamily="0" charset="0"/>
                <a:ea typeface="宋体" pitchFamily="0" charset="0"/>
                <a:cs typeface="Lucida Sans"/>
              </a:rPr>
              <a:t>E</a:t>
            </a:r>
            <a:r>
              <a:rPr lang="en-US" altLang="zh-CN" sz="4000" b="1" i="0" u="none" strike="noStrike" kern="1200" cap="all" spc="30" baseline="0">
                <a:solidFill>
                  <a:schemeClr val="tx1"/>
                </a:solidFill>
                <a:latin typeface="Century Gothic" pitchFamily="0" charset="0"/>
                <a:ea typeface="宋体" pitchFamily="0" charset="0"/>
                <a:cs typeface="Lucida Sans"/>
              </a:rPr>
              <a:t>N</a:t>
            </a:r>
            <a:r>
              <a:rPr lang="en-US" altLang="zh-CN" sz="4000" b="1" i="0" u="none" strike="noStrike" kern="1200" cap="all" spc="15" baseline="0">
                <a:solidFill>
                  <a:schemeClr val="tx1"/>
                </a:solidFill>
                <a:latin typeface="Century Gothic" pitchFamily="0" charset="0"/>
                <a:ea typeface="宋体" pitchFamily="0" charset="0"/>
                <a:cs typeface="Lucida Sans"/>
              </a:rPr>
              <a:t>D</a:t>
            </a:r>
            <a:r>
              <a:rPr lang="en-US" altLang="zh-CN" sz="4000" b="1" i="0" u="none" strike="noStrike" kern="1200" cap="all" spc="15" baseline="0">
                <a:solidFill>
                  <a:schemeClr val="tx1"/>
                </a:solidFill>
                <a:latin typeface="Century Gothic" pitchFamily="0" charset="0"/>
                <a:ea typeface="宋体" pitchFamily="0" charset="0"/>
                <a:cs typeface="Lucida Sans"/>
              </a:rPr>
              <a:t> </a:t>
            </a:r>
            <a:r>
              <a:rPr lang="en-US" altLang="zh-CN" sz="4000" b="1" i="0" u="none" strike="noStrike" kern="1200" cap="all" spc="0" baseline="0">
                <a:solidFill>
                  <a:schemeClr val="tx1"/>
                </a:solidFill>
                <a:latin typeface="Century Gothic" pitchFamily="0" charset="0"/>
                <a:ea typeface="宋体" pitchFamily="0" charset="0"/>
                <a:cs typeface="Lucida Sans"/>
              </a:rPr>
              <a:t>U</a:t>
            </a:r>
            <a:r>
              <a:rPr lang="en-US" altLang="zh-CN" sz="4000" b="1" i="0" u="none" strike="noStrike" kern="1200" cap="all" spc="10" baseline="0">
                <a:solidFill>
                  <a:schemeClr val="tx1"/>
                </a:solidFill>
                <a:latin typeface="Century Gothic" pitchFamily="0" charset="0"/>
                <a:ea typeface="宋体" pitchFamily="0" charset="0"/>
                <a:cs typeface="Lucida Sans"/>
              </a:rPr>
              <a:t>S</a:t>
            </a:r>
            <a:r>
              <a:rPr lang="en-US" altLang="zh-CN" sz="4000" b="1" i="0" u="none" strike="noStrike" kern="1200" cap="all" spc="-25" baseline="0">
                <a:solidFill>
                  <a:schemeClr val="tx1"/>
                </a:solidFill>
                <a:latin typeface="Century Gothic" pitchFamily="0" charset="0"/>
                <a:ea typeface="宋体" pitchFamily="0" charset="0"/>
                <a:cs typeface="Lucida Sans"/>
              </a:rPr>
              <a:t>E</a:t>
            </a:r>
            <a:r>
              <a:rPr lang="en-US" altLang="zh-CN" sz="4000" b="1" i="0" u="none" strike="noStrike" kern="1200" cap="all" spc="-10" baseline="0">
                <a:solidFill>
                  <a:schemeClr val="tx1"/>
                </a:solidFill>
                <a:latin typeface="Century Gothic" pitchFamily="0" charset="0"/>
                <a:ea typeface="宋体" pitchFamily="0" charset="0"/>
                <a:cs typeface="Lucida Sans"/>
              </a:rPr>
              <a:t>R</a:t>
            </a:r>
            <a:r>
              <a:rPr lang="en-US" altLang="zh-CN" sz="4000" b="1" i="0" u="none" strike="noStrike" kern="1200" cap="all" spc="5" baseline="0">
                <a:solidFill>
                  <a:schemeClr val="tx1"/>
                </a:solidFill>
                <a:latin typeface="Century Gothic" pitchFamily="0" charset="0"/>
                <a:ea typeface="宋体" pitchFamily="0" charset="0"/>
                <a:cs typeface="Lucida Sans"/>
              </a:rPr>
              <a:t>S</a:t>
            </a:r>
            <a:r>
              <a:rPr lang="en-US" altLang="zh-CN" sz="4000" b="1" i="0" u="none" strike="noStrike" kern="1200" cap="all" spc="5" baseline="0">
                <a:solidFill>
                  <a:schemeClr val="tx1"/>
                </a:solidFill>
                <a:latin typeface="Century Gothic" pitchFamily="0" charset="0"/>
                <a:ea typeface="宋体" pitchFamily="0" charset="0"/>
                <a:cs typeface="Lucida Sans"/>
              </a:rPr>
              <a:t>?</a:t>
            </a:r>
            <a:endParaRPr lang="zh-CN" altLang="en-US" sz="4000" b="1" i="0" u="none" strike="noStrike" kern="1200" cap="all" spc="0" baseline="0">
              <a:solidFill>
                <a:schemeClr val="tx1"/>
              </a:solidFill>
              <a:latin typeface="Century Gothic" pitchFamily="0" charset="0"/>
              <a:ea typeface="宋体" pitchFamily="0" charset="0"/>
              <a:cs typeface="Lucida Sans"/>
            </a:endParaRPr>
          </a:p>
        </p:txBody>
      </p:sp>
      <p:sp>
        <p:nvSpPr>
          <p:cNvPr id="70" name="文本框"/>
          <p:cNvSpPr>
            <a:spLocks noGrp="1"/>
          </p:cNvSpPr>
          <p:nvPr>
            <p:ph type="sldNum"/>
          </p:nvPr>
        </p:nvSpPr>
        <p:spPr>
          <a:xfrm rot="0">
            <a:off x="8763000" y="479107"/>
            <a:ext cx="2743200" cy="168909"/>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6</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7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72" name="矩形"/>
          <p:cNvSpPr>
            <a:spLocks/>
          </p:cNvSpPr>
          <p:nvPr/>
        </p:nvSpPr>
        <p:spPr>
          <a:xfrm rot="0">
            <a:off x="2743200" y="2977784"/>
            <a:ext cx="7229475" cy="26631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Human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Resource Team</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CEO</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Managing Director</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Employees</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Training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and Development Team</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Performance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review committees</a:t>
            </a:r>
            <a:endParaRPr lang="zh-CN" altLang="en-US" sz="2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72465197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73" name="图片"/>
          <p:cNvPicPr>
            <a:picLocks/>
          </p:cNvPicPr>
          <p:nvPr/>
        </p:nvPicPr>
        <p:blipFill>
          <a:blip r:embed="rId1" cstate="print"/>
          <a:stretch>
            <a:fillRect/>
          </a:stretch>
        </p:blipFill>
        <p:spPr>
          <a:xfrm rot="0">
            <a:off x="228600" y="2474438"/>
            <a:ext cx="2590799" cy="3442647"/>
          </a:xfrm>
          <a:prstGeom prst="rect"/>
          <a:noFill/>
          <a:ln w="12700" cmpd="sng" cap="flat">
            <a:noFill/>
            <a:prstDash val="solid"/>
            <a:miter/>
          </a:ln>
        </p:spPr>
      </p:pic>
      <p:sp>
        <p:nvSpPr>
          <p:cNvPr id="74" name="曲线"/>
          <p:cNvSpPr>
            <a:spLocks/>
          </p:cNvSpPr>
          <p:nvPr/>
        </p:nvSpPr>
        <p:spPr>
          <a:xfrm rot="0">
            <a:off x="11506200" y="561975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5" name="曲线"/>
          <p:cNvSpPr>
            <a:spLocks/>
          </p:cNvSpPr>
          <p:nvPr/>
        </p:nvSpPr>
        <p:spPr>
          <a:xfrm rot="0">
            <a:off x="361950" y="1600200"/>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6" name="曲线"/>
          <p:cNvSpPr>
            <a:spLocks/>
          </p:cNvSpPr>
          <p:nvPr/>
        </p:nvSpPr>
        <p:spPr>
          <a:xfrm rot="0">
            <a:off x="11343705" y="62864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7" name="文本框"/>
          <p:cNvSpPr>
            <a:spLocks noGrp="1"/>
          </p:cNvSpPr>
          <p:nvPr>
            <p:ph type="title"/>
          </p:nvPr>
        </p:nvSpPr>
        <p:spPr>
          <a:xfrm rot="0">
            <a:off x="1066800" y="1537325"/>
            <a:ext cx="9763125" cy="556260"/>
          </a:xfrm>
          <a:prstGeom prst="rect"/>
          <a:noFill/>
          <a:ln w="12700" cmpd="sng" cap="flat">
            <a:noFill/>
            <a:prstDash val="solid"/>
            <a:miter/>
          </a:ln>
        </p:spPr>
        <p:txBody>
          <a:bodyPr vert="horz" wrap="square" lIns="0" tIns="13334" rIns="0" bIns="0" anchor="ctr" anchorCtr="0">
            <a:prstTxWarp prst="textNoShape"/>
            <a:spAutoFit/>
          </a:bodyPr>
          <a:lstStyle/>
          <a:p>
            <a:pPr marL="12700" indent="0" algn="r">
              <a:lnSpc>
                <a:spcPct val="100000"/>
              </a:lnSpc>
              <a:spcBef>
                <a:spcPts val="104"/>
              </a:spcBef>
              <a:spcAft>
                <a:spcPts val="0"/>
              </a:spcAft>
              <a:buNone/>
            </a:pPr>
            <a:r>
              <a:rPr lang="en-US" altLang="zh-CN" sz="3600" b="1" i="1" u="none" strike="noStrike" kern="1200" cap="all" spc="10" baseline="0">
                <a:solidFill>
                  <a:schemeClr val="tx1"/>
                </a:solidFill>
                <a:latin typeface="Century Gothic" pitchFamily="0" charset="0"/>
                <a:ea typeface="宋体" pitchFamily="0" charset="0"/>
                <a:cs typeface="Lucida Sans"/>
              </a:rPr>
              <a:t>O</a:t>
            </a:r>
            <a:r>
              <a:rPr lang="en-US" altLang="zh-CN" sz="3600" b="1" i="1" u="none" strike="noStrike" kern="1200" cap="all" spc="25" baseline="0">
                <a:solidFill>
                  <a:schemeClr val="tx1"/>
                </a:solidFill>
                <a:latin typeface="Century Gothic" pitchFamily="0" charset="0"/>
                <a:ea typeface="宋体" pitchFamily="0" charset="0"/>
                <a:cs typeface="Lucida Sans"/>
              </a:rPr>
              <a:t>U</a:t>
            </a:r>
            <a:r>
              <a:rPr lang="en-US" altLang="zh-CN" sz="3600" b="1" i="1" u="none" strike="noStrike" kern="1200" cap="all" spc="0" baseline="0">
                <a:solidFill>
                  <a:schemeClr val="tx1"/>
                </a:solidFill>
                <a:latin typeface="Century Gothic" pitchFamily="0" charset="0"/>
                <a:ea typeface="宋体" pitchFamily="0" charset="0"/>
                <a:cs typeface="Lucida Sans"/>
              </a:rPr>
              <a:t>R</a:t>
            </a:r>
            <a:r>
              <a:rPr lang="en-US" altLang="zh-CN" sz="3600" b="1" i="1" u="none" strike="noStrike" kern="1200" cap="all" spc="5" baseline="0">
                <a:solidFill>
                  <a:schemeClr val="tx1"/>
                </a:solidFill>
                <a:latin typeface="Century Gothic" pitchFamily="0" charset="0"/>
                <a:ea typeface="宋体" pitchFamily="0" charset="0"/>
                <a:cs typeface="Lucida Sans"/>
              </a:rPr>
              <a:t> </a:t>
            </a:r>
            <a:r>
              <a:rPr lang="en-US" altLang="zh-CN" sz="3600" b="1" i="1" u="none" strike="noStrike" kern="1200" cap="all" spc="25" baseline="0">
                <a:solidFill>
                  <a:schemeClr val="tx1"/>
                </a:solidFill>
                <a:latin typeface="Century Gothic" pitchFamily="0" charset="0"/>
                <a:ea typeface="宋体" pitchFamily="0" charset="0"/>
                <a:cs typeface="Lucida Sans"/>
              </a:rPr>
              <a:t>S</a:t>
            </a:r>
            <a:r>
              <a:rPr lang="en-US" altLang="zh-CN" sz="3600" b="1" i="1" u="none" strike="noStrike" kern="1200" cap="all" spc="10" baseline="0">
                <a:solidFill>
                  <a:schemeClr val="tx1"/>
                </a:solidFill>
                <a:latin typeface="Century Gothic" pitchFamily="0" charset="0"/>
                <a:ea typeface="宋体" pitchFamily="0" charset="0"/>
                <a:cs typeface="Lucida Sans"/>
              </a:rPr>
              <a:t>O</a:t>
            </a:r>
            <a:r>
              <a:rPr lang="en-US" altLang="zh-CN" sz="3600" b="1" i="1" u="none" strike="noStrike" kern="1200" cap="all" spc="25" baseline="0">
                <a:solidFill>
                  <a:schemeClr val="tx1"/>
                </a:solidFill>
                <a:latin typeface="Century Gothic" pitchFamily="0" charset="0"/>
                <a:ea typeface="宋体" pitchFamily="0" charset="0"/>
                <a:cs typeface="Lucida Sans"/>
              </a:rPr>
              <a:t>LU</a:t>
            </a:r>
            <a:r>
              <a:rPr lang="en-US" altLang="zh-CN" sz="3600" b="1" i="1" u="none" strike="noStrike" kern="1200" cap="all" spc="-35" baseline="0">
                <a:solidFill>
                  <a:schemeClr val="tx1"/>
                </a:solidFill>
                <a:latin typeface="Century Gothic" pitchFamily="0" charset="0"/>
                <a:ea typeface="宋体" pitchFamily="0" charset="0"/>
                <a:cs typeface="Lucida Sans"/>
              </a:rPr>
              <a:t>T</a:t>
            </a:r>
            <a:r>
              <a:rPr lang="en-US" altLang="zh-CN" sz="3600" b="1" i="1" u="none" strike="noStrike" kern="1200" cap="all" spc="-30" baseline="0">
                <a:solidFill>
                  <a:schemeClr val="tx1"/>
                </a:solidFill>
                <a:latin typeface="Century Gothic" pitchFamily="0" charset="0"/>
                <a:ea typeface="宋体" pitchFamily="0" charset="0"/>
                <a:cs typeface="Lucida Sans"/>
              </a:rPr>
              <a:t>I</a:t>
            </a:r>
            <a:r>
              <a:rPr lang="en-US" altLang="zh-CN" sz="3600" b="1" i="1" u="none" strike="noStrike" kern="1200" cap="all" spc="10" baseline="0">
                <a:solidFill>
                  <a:schemeClr val="tx1"/>
                </a:solidFill>
                <a:latin typeface="Century Gothic" pitchFamily="0" charset="0"/>
                <a:ea typeface="宋体" pitchFamily="0" charset="0"/>
                <a:cs typeface="Lucida Sans"/>
              </a:rPr>
              <a:t>O</a:t>
            </a:r>
            <a:r>
              <a:rPr lang="en-US" altLang="zh-CN" sz="3600" b="1" i="1" u="none" strike="noStrike" kern="1200" cap="all" spc="0" baseline="0">
                <a:solidFill>
                  <a:schemeClr val="tx1"/>
                </a:solidFill>
                <a:latin typeface="Century Gothic" pitchFamily="0" charset="0"/>
                <a:ea typeface="宋体" pitchFamily="0" charset="0"/>
                <a:cs typeface="Lucida Sans"/>
              </a:rPr>
              <a:t>N</a:t>
            </a:r>
            <a:r>
              <a:rPr lang="en-US" altLang="zh-CN" sz="3600" b="1" i="1" u="none" strike="noStrike" kern="1200" cap="all" spc="-345" baseline="0">
                <a:solidFill>
                  <a:schemeClr val="tx1"/>
                </a:solidFill>
                <a:latin typeface="Century Gothic" pitchFamily="0" charset="0"/>
                <a:ea typeface="宋体" pitchFamily="0" charset="0"/>
                <a:cs typeface="Lucida Sans"/>
              </a:rPr>
              <a:t> </a:t>
            </a:r>
            <a:r>
              <a:rPr lang="en-US" altLang="zh-CN" sz="3600" b="1" i="1" u="none" strike="noStrike" kern="1200" cap="all" spc="-35" baseline="0">
                <a:solidFill>
                  <a:schemeClr val="tx1"/>
                </a:solidFill>
                <a:latin typeface="Century Gothic" pitchFamily="0" charset="0"/>
                <a:ea typeface="宋体" pitchFamily="0" charset="0"/>
                <a:cs typeface="Lucida Sans"/>
              </a:rPr>
              <a:t>A</a:t>
            </a:r>
            <a:r>
              <a:rPr lang="en-US" altLang="zh-CN" sz="3600" b="1" i="1" u="none" strike="noStrike" kern="1200" cap="all" spc="-5" baseline="0">
                <a:solidFill>
                  <a:schemeClr val="tx1"/>
                </a:solidFill>
                <a:latin typeface="Century Gothic" pitchFamily="0" charset="0"/>
                <a:ea typeface="宋体" pitchFamily="0" charset="0"/>
                <a:cs typeface="Lucida Sans"/>
              </a:rPr>
              <a:t>N</a:t>
            </a:r>
            <a:r>
              <a:rPr lang="en-US" altLang="zh-CN" sz="3600" b="1" i="1" u="none" strike="noStrike" kern="1200" cap="all" spc="0" baseline="0">
                <a:solidFill>
                  <a:schemeClr val="tx1"/>
                </a:solidFill>
                <a:latin typeface="Century Gothic" pitchFamily="0" charset="0"/>
                <a:ea typeface="宋体" pitchFamily="0" charset="0"/>
                <a:cs typeface="Lucida Sans"/>
              </a:rPr>
              <a:t>D</a:t>
            </a:r>
            <a:r>
              <a:rPr lang="en-US" altLang="zh-CN" sz="3600" b="1" i="1" u="none" strike="noStrike" kern="1200" cap="all" spc="35" baseline="0">
                <a:solidFill>
                  <a:schemeClr val="tx1"/>
                </a:solidFill>
                <a:latin typeface="Century Gothic" pitchFamily="0" charset="0"/>
                <a:ea typeface="宋体" pitchFamily="0" charset="0"/>
                <a:cs typeface="Lucida Sans"/>
              </a:rPr>
              <a:t> </a:t>
            </a:r>
            <a:r>
              <a:rPr lang="en-US" altLang="zh-CN" sz="3600" b="1" i="1" u="none" strike="noStrike" kern="1200" cap="all" spc="-30" baseline="0">
                <a:solidFill>
                  <a:schemeClr val="tx1"/>
                </a:solidFill>
                <a:latin typeface="Century Gothic" pitchFamily="0" charset="0"/>
                <a:ea typeface="宋体" pitchFamily="0" charset="0"/>
                <a:cs typeface="Lucida Sans"/>
              </a:rPr>
              <a:t>I</a:t>
            </a:r>
            <a:r>
              <a:rPr lang="en-US" altLang="zh-CN" sz="3600" b="1" i="1" u="none" strike="noStrike" kern="1200" cap="all" spc="-35" baseline="0">
                <a:solidFill>
                  <a:schemeClr val="tx1"/>
                </a:solidFill>
                <a:latin typeface="Century Gothic" pitchFamily="0" charset="0"/>
                <a:ea typeface="宋体" pitchFamily="0" charset="0"/>
                <a:cs typeface="Lucida Sans"/>
              </a:rPr>
              <a:t>T</a:t>
            </a:r>
            <a:r>
              <a:rPr lang="en-US" altLang="zh-CN" sz="3600" b="1" i="1" u="none" strike="noStrike" kern="1200" cap="all" spc="0" baseline="0">
                <a:solidFill>
                  <a:schemeClr val="tx1"/>
                </a:solidFill>
                <a:latin typeface="Century Gothic" pitchFamily="0" charset="0"/>
                <a:ea typeface="宋体" pitchFamily="0" charset="0"/>
                <a:cs typeface="Lucida Sans"/>
              </a:rPr>
              <a:t>S</a:t>
            </a:r>
            <a:r>
              <a:rPr lang="en-US" altLang="zh-CN" sz="3600" b="1" i="1" u="none" strike="noStrike" kern="1200" cap="all" spc="60" baseline="0">
                <a:solidFill>
                  <a:schemeClr val="tx1"/>
                </a:solidFill>
                <a:latin typeface="Century Gothic" pitchFamily="0" charset="0"/>
                <a:ea typeface="宋体" pitchFamily="0" charset="0"/>
                <a:cs typeface="Lucida Sans"/>
              </a:rPr>
              <a:t> </a:t>
            </a:r>
            <a:r>
              <a:rPr lang="en-US" altLang="zh-CN" sz="3600" b="1" i="1" u="none" strike="noStrike" kern="1200" cap="all" spc="-295" baseline="0">
                <a:solidFill>
                  <a:schemeClr val="tx1"/>
                </a:solidFill>
                <a:latin typeface="Century Gothic" pitchFamily="0" charset="0"/>
                <a:ea typeface="宋体" pitchFamily="0" charset="0"/>
                <a:cs typeface="Lucida Sans"/>
              </a:rPr>
              <a:t>V</a:t>
            </a:r>
            <a:r>
              <a:rPr lang="en-US" altLang="zh-CN" sz="3600" b="1" i="1" u="none" strike="noStrike" kern="1200" cap="all" spc="-35" baseline="0">
                <a:solidFill>
                  <a:schemeClr val="tx1"/>
                </a:solidFill>
                <a:latin typeface="Century Gothic" pitchFamily="0" charset="0"/>
                <a:ea typeface="宋体" pitchFamily="0" charset="0"/>
                <a:cs typeface="Lucida Sans"/>
              </a:rPr>
              <a:t>A</a:t>
            </a:r>
            <a:r>
              <a:rPr lang="en-US" altLang="zh-CN" sz="3600" b="1" i="1" u="none" strike="noStrike" kern="1200" cap="all" spc="25" baseline="0">
                <a:solidFill>
                  <a:schemeClr val="tx1"/>
                </a:solidFill>
                <a:latin typeface="Century Gothic" pitchFamily="0" charset="0"/>
                <a:ea typeface="宋体" pitchFamily="0" charset="0"/>
                <a:cs typeface="Lucida Sans"/>
              </a:rPr>
              <a:t>LU</a:t>
            </a:r>
            <a:r>
              <a:rPr lang="en-US" altLang="zh-CN" sz="3600" b="1" i="1" u="none" strike="noStrike" kern="1200" cap="all" spc="0" baseline="0">
                <a:solidFill>
                  <a:schemeClr val="tx1"/>
                </a:solidFill>
                <a:latin typeface="Century Gothic" pitchFamily="0" charset="0"/>
                <a:ea typeface="宋体" pitchFamily="0" charset="0"/>
                <a:cs typeface="Lucida Sans"/>
              </a:rPr>
              <a:t>E</a:t>
            </a:r>
            <a:r>
              <a:rPr lang="en-US" altLang="zh-CN" sz="3600" b="1" i="1" u="none" strike="noStrike" kern="1200" cap="all" spc="-65" baseline="0">
                <a:solidFill>
                  <a:schemeClr val="tx1"/>
                </a:solidFill>
                <a:latin typeface="Century Gothic" pitchFamily="0" charset="0"/>
                <a:ea typeface="宋体" pitchFamily="0" charset="0"/>
                <a:cs typeface="Lucida Sans"/>
              </a:rPr>
              <a:t> </a:t>
            </a:r>
            <a:r>
              <a:rPr lang="en-US" altLang="zh-CN" sz="3600" b="1" i="1" u="none" strike="noStrike" kern="1200" cap="all" spc="-15" baseline="0">
                <a:solidFill>
                  <a:schemeClr val="tx1"/>
                </a:solidFill>
                <a:latin typeface="Century Gothic" pitchFamily="0" charset="0"/>
                <a:ea typeface="宋体" pitchFamily="0" charset="0"/>
                <a:cs typeface="Lucida Sans"/>
              </a:rPr>
              <a:t>P</a:t>
            </a:r>
            <a:r>
              <a:rPr lang="en-US" altLang="zh-CN" sz="3600" b="1" i="1" u="none" strike="noStrike" kern="1200" cap="all" spc="-30" baseline="0">
                <a:solidFill>
                  <a:schemeClr val="tx1"/>
                </a:solidFill>
                <a:latin typeface="Century Gothic" pitchFamily="0" charset="0"/>
                <a:ea typeface="宋体" pitchFamily="0" charset="0"/>
                <a:cs typeface="Lucida Sans"/>
              </a:rPr>
              <a:t>R</a:t>
            </a:r>
            <a:r>
              <a:rPr lang="en-US" altLang="zh-CN" sz="3600" b="1" i="1" u="none" strike="noStrike" kern="1200" cap="all" spc="10" baseline="0">
                <a:solidFill>
                  <a:schemeClr val="tx1"/>
                </a:solidFill>
                <a:latin typeface="Century Gothic" pitchFamily="0" charset="0"/>
                <a:ea typeface="宋体" pitchFamily="0" charset="0"/>
                <a:cs typeface="Lucida Sans"/>
              </a:rPr>
              <a:t>O</a:t>
            </a:r>
            <a:r>
              <a:rPr lang="en-US" altLang="zh-CN" sz="3600" b="1" i="1" u="none" strike="noStrike" kern="1200" cap="all" spc="-15" baseline="0">
                <a:solidFill>
                  <a:schemeClr val="tx1"/>
                </a:solidFill>
                <a:latin typeface="Century Gothic" pitchFamily="0" charset="0"/>
                <a:ea typeface="宋体" pitchFamily="0" charset="0"/>
                <a:cs typeface="Lucida Sans"/>
              </a:rPr>
              <a:t>P</a:t>
            </a:r>
            <a:r>
              <a:rPr lang="en-US" altLang="zh-CN" sz="3600" b="1" i="1" u="none" strike="noStrike" kern="1200" cap="all" spc="10" baseline="0">
                <a:solidFill>
                  <a:schemeClr val="tx1"/>
                </a:solidFill>
                <a:latin typeface="Century Gothic" pitchFamily="0" charset="0"/>
                <a:ea typeface="宋体" pitchFamily="0" charset="0"/>
                <a:cs typeface="Lucida Sans"/>
              </a:rPr>
              <a:t>O</a:t>
            </a:r>
            <a:r>
              <a:rPr lang="en-US" altLang="zh-CN" sz="3600" b="1" i="1" u="none" strike="noStrike" kern="1200" cap="all" spc="25" baseline="0">
                <a:solidFill>
                  <a:schemeClr val="tx1"/>
                </a:solidFill>
                <a:latin typeface="Century Gothic" pitchFamily="0" charset="0"/>
                <a:ea typeface="宋体" pitchFamily="0" charset="0"/>
                <a:cs typeface="Lucida Sans"/>
              </a:rPr>
              <a:t>S</a:t>
            </a:r>
            <a:r>
              <a:rPr lang="en-US" altLang="zh-CN" sz="3600" b="1" i="1" u="none" strike="noStrike" kern="1200" cap="all" spc="-30" baseline="0">
                <a:solidFill>
                  <a:schemeClr val="tx1"/>
                </a:solidFill>
                <a:latin typeface="Century Gothic" pitchFamily="0" charset="0"/>
                <a:ea typeface="宋体" pitchFamily="0" charset="0"/>
                <a:cs typeface="Lucida Sans"/>
              </a:rPr>
              <a:t>I</a:t>
            </a:r>
            <a:r>
              <a:rPr lang="en-US" altLang="zh-CN" sz="3600" b="1" i="1" u="none" strike="noStrike" kern="1200" cap="all" spc="-35" baseline="0">
                <a:solidFill>
                  <a:schemeClr val="tx1"/>
                </a:solidFill>
                <a:latin typeface="Century Gothic" pitchFamily="0" charset="0"/>
                <a:ea typeface="宋体" pitchFamily="0" charset="0"/>
                <a:cs typeface="Lucida Sans"/>
              </a:rPr>
              <a:t>T</a:t>
            </a:r>
            <a:r>
              <a:rPr lang="en-US" altLang="zh-CN" sz="3600" b="1" i="1" u="none" strike="noStrike" kern="1200" cap="all" spc="-30" baseline="0">
                <a:solidFill>
                  <a:schemeClr val="tx1"/>
                </a:solidFill>
                <a:latin typeface="Century Gothic" pitchFamily="0" charset="0"/>
                <a:ea typeface="宋体" pitchFamily="0" charset="0"/>
                <a:cs typeface="Lucida Sans"/>
              </a:rPr>
              <a:t>I</a:t>
            </a:r>
            <a:r>
              <a:rPr lang="en-US" altLang="zh-CN" sz="3600" b="1" i="1" u="none" strike="noStrike" kern="1200" cap="all" spc="10" baseline="0">
                <a:solidFill>
                  <a:schemeClr val="tx1"/>
                </a:solidFill>
                <a:latin typeface="Century Gothic" pitchFamily="0" charset="0"/>
                <a:ea typeface="宋体" pitchFamily="0" charset="0"/>
                <a:cs typeface="Lucida Sans"/>
              </a:rPr>
              <a:t>O</a:t>
            </a:r>
            <a:r>
              <a:rPr lang="en-US" altLang="zh-CN" sz="3600" b="1" i="1" u="none" strike="noStrike" kern="1200" cap="all" spc="0" baseline="0">
                <a:solidFill>
                  <a:schemeClr val="tx1"/>
                </a:solidFill>
                <a:latin typeface="Century Gothic" pitchFamily="0" charset="0"/>
                <a:ea typeface="宋体" pitchFamily="0" charset="0"/>
                <a:cs typeface="Lucida Sans"/>
              </a:rPr>
              <a:t>N</a:t>
            </a:r>
            <a:endParaRPr lang="zh-CN" altLang="en-US" sz="3600" b="1" i="1" u="none" strike="noStrike" kern="1200" cap="all" spc="0" baseline="0">
              <a:solidFill>
                <a:schemeClr val="tx1"/>
              </a:solidFill>
              <a:latin typeface="Century Gothic" pitchFamily="0" charset="0"/>
              <a:ea typeface="宋体" pitchFamily="0" charset="0"/>
              <a:cs typeface="Lucida Sans"/>
            </a:endParaRPr>
          </a:p>
        </p:txBody>
      </p:sp>
      <p:sp>
        <p:nvSpPr>
          <p:cNvPr id="78" name="文本框"/>
          <p:cNvSpPr>
            <a:spLocks noGrp="1"/>
          </p:cNvSpPr>
          <p:nvPr>
            <p:ph type="sldNum"/>
          </p:nvPr>
        </p:nvSpPr>
        <p:spPr>
          <a:xfrm rot="0">
            <a:off x="8763000" y="479107"/>
            <a:ext cx="2743200" cy="168909"/>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7</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7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80" name="矩形"/>
          <p:cNvSpPr>
            <a:spLocks/>
          </p:cNvSpPr>
          <p:nvPr/>
        </p:nvSpPr>
        <p:spPr>
          <a:xfrm rot="0">
            <a:off x="2847833" y="3041600"/>
            <a:ext cx="7315200" cy="22631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Highlighting missing values using conditional formatting.</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Remove missing values using Filtering.</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Calculate performance levels using formulas.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Summarize data using Pivot tables.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Visualize data using Graph.</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20963221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1" name="文本框"/>
          <p:cNvSpPr>
            <a:spLocks noGrp="1"/>
          </p:cNvSpPr>
          <p:nvPr>
            <p:ph type="title"/>
          </p:nvPr>
        </p:nvSpPr>
        <p:spPr>
          <a:xfrm rot="0">
            <a:off x="2180869" y="457200"/>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pitchFamily="0" charset="0"/>
                <a:ea typeface="宋体" pitchFamily="0" charset="0"/>
                <a:cs typeface="Lucida Sans"/>
              </a:rPr>
              <a:t>Dataset Description</a:t>
            </a:r>
            <a:endParaRPr lang="zh-CN" altLang="en-US" sz="4000" b="1" i="1" u="none" strike="noStrike" kern="1200" cap="all" spc="0" baseline="0">
              <a:solidFill>
                <a:schemeClr val="tx1"/>
              </a:solidFill>
              <a:latin typeface="Century Gothic" pitchFamily="0" charset="0"/>
              <a:ea typeface="宋体" pitchFamily="0" charset="0"/>
              <a:cs typeface="Lucida Sans"/>
            </a:endParaRPr>
          </a:p>
        </p:txBody>
      </p:sp>
      <p:sp>
        <p:nvSpPr>
          <p:cNvPr id="82" name="矩形"/>
          <p:cNvSpPr>
            <a:spLocks/>
          </p:cNvSpPr>
          <p:nvPr/>
        </p:nvSpPr>
        <p:spPr>
          <a:xfrm rot="0">
            <a:off x="1752599" y="2209800"/>
            <a:ext cx="9982200" cy="36347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ID (numerical)</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Name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Type (text</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Performance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Level(text</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Gender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Code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Rating (numerical)</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Classification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Business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Unit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Status(text)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Note: The employee data set is download in kaggle. The original dataset has 26features,but we are focusing on these 9 selected features for analysis.</a:t>
            </a:r>
            <a:endParaRPr lang="zh-CN" altLang="en-US" sz="2000" b="0" i="0" u="none" strike="noStrike" kern="1200" cap="none" spc="0" baseline="0">
              <a:solidFill>
                <a:schemeClr val="tx1"/>
              </a:solidFill>
              <a:latin typeface="Century Gothic" pitchFamily="0" charset="0"/>
              <a:ea typeface="宋体" pitchFamily="0" charset="0"/>
              <a:cs typeface="Century Gothic" pitchFamily="0" charset="0"/>
            </a:endParaRPr>
          </a:p>
        </p:txBody>
      </p:sp>
      <p:pic>
        <p:nvPicPr>
          <p:cNvPr id="83" name="图片"/>
          <p:cNvPicPr>
            <a:picLocks/>
          </p:cNvPicPr>
          <p:nvPr/>
        </p:nvPicPr>
        <p:blipFill>
          <a:blip r:embed="rId1" cstate="print"/>
          <a:stretch>
            <a:fillRect/>
          </a:stretch>
        </p:blipFill>
        <p:spPr>
          <a:xfrm rot="0">
            <a:off x="9525000" y="1600200"/>
            <a:ext cx="2466975" cy="3419475"/>
          </a:xfrm>
          <a:prstGeom prst="rect"/>
          <a:noFill/>
          <a:ln w="12700" cmpd="sng" cap="flat">
            <a:noFill/>
            <a:prstDash val="solid"/>
            <a:miter/>
          </a:ln>
        </p:spPr>
      </p:pic>
    </p:spTree>
    <p:extLst>
      <p:ext uri="{BB962C8B-B14F-4D97-AF65-F5344CB8AC3E}">
        <p14:creationId xmlns:p14="http://schemas.microsoft.com/office/powerpoint/2010/main" val="196471382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85" name="曲线"/>
          <p:cNvSpPr>
            <a:spLocks/>
          </p:cNvSpPr>
          <p:nvPr/>
        </p:nvSpPr>
        <p:spPr>
          <a:xfrm rot="0">
            <a:off x="11391518" y="509111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6" name="曲线"/>
          <p:cNvSpPr>
            <a:spLocks/>
          </p:cNvSpPr>
          <p:nvPr/>
        </p:nvSpPr>
        <p:spPr>
          <a:xfrm rot="0">
            <a:off x="752474" y="2030853"/>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7" name="曲线"/>
          <p:cNvSpPr>
            <a:spLocks/>
          </p:cNvSpPr>
          <p:nvPr/>
        </p:nvSpPr>
        <p:spPr>
          <a:xfrm rot="0">
            <a:off x="11391518" y="695337"/>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8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89" name="文本框"/>
          <p:cNvSpPr>
            <a:spLocks noGrp="1"/>
          </p:cNvSpPr>
          <p:nvPr>
            <p:ph type="title"/>
          </p:nvPr>
        </p:nvSpPr>
        <p:spPr>
          <a:xfrm rot="0">
            <a:off x="1447800" y="1700826"/>
            <a:ext cx="8000999" cy="664209"/>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pPr>
            <a:r>
              <a:rPr lang="en-US" altLang="zh-CN" sz="4250" b="1" i="1" u="none" strike="noStrike" kern="1200" cap="all" spc="15" baseline="0">
                <a:solidFill>
                  <a:schemeClr val="tx1"/>
                </a:solidFill>
                <a:latin typeface="Century Gothic" pitchFamily="0" charset="0"/>
                <a:ea typeface="宋体" pitchFamily="0" charset="0"/>
                <a:cs typeface="Lucida Sans"/>
              </a:rPr>
              <a:t>THE</a:t>
            </a:r>
            <a:r>
              <a:rPr lang="en-US" altLang="zh-CN" sz="4250" b="1" i="1" u="none" strike="noStrike" kern="1200" cap="all" spc="20" baseline="0">
                <a:solidFill>
                  <a:schemeClr val="tx1"/>
                </a:solidFill>
                <a:latin typeface="Century Gothic" pitchFamily="0" charset="0"/>
                <a:ea typeface="宋体" pitchFamily="0" charset="0"/>
                <a:cs typeface="Lucida Sans"/>
              </a:rPr>
              <a:t> </a:t>
            </a:r>
            <a:r>
              <a:rPr lang="en-US" altLang="zh-CN" sz="4250" b="1" i="1" u="none" strike="noStrike" kern="1200" cap="all" spc="20" baseline="0">
                <a:solidFill>
                  <a:schemeClr val="tx1"/>
                </a:solidFill>
                <a:latin typeface="Century Gothic" pitchFamily="0" charset="0"/>
                <a:ea typeface="宋体" pitchFamily="0" charset="0"/>
                <a:cs typeface="Lucida Sans"/>
              </a:rPr>
              <a:t>"</a:t>
            </a:r>
            <a:r>
              <a:rPr lang="en-US" altLang="zh-CN" sz="4250" b="1" i="1" u="none" strike="noStrike" kern="1200" cap="all" spc="10" baseline="0">
                <a:solidFill>
                  <a:schemeClr val="tx1"/>
                </a:solidFill>
                <a:latin typeface="Century Gothic" pitchFamily="0" charset="0"/>
                <a:ea typeface="宋体" pitchFamily="0" charset="0"/>
                <a:cs typeface="Lucida Sans"/>
              </a:rPr>
              <a:t>WOW</a:t>
            </a:r>
            <a:r>
              <a:rPr lang="en-US" altLang="zh-CN" sz="4250" b="1" i="1" u="none" strike="noStrike" kern="1200" cap="all" spc="10" baseline="0">
                <a:solidFill>
                  <a:schemeClr val="tx1"/>
                </a:solidFill>
                <a:latin typeface="Century Gothic" pitchFamily="0" charset="0"/>
                <a:ea typeface="宋体" pitchFamily="0" charset="0"/>
                <a:cs typeface="Lucida Sans"/>
              </a:rPr>
              <a:t>"</a:t>
            </a:r>
            <a:r>
              <a:rPr lang="en-US" altLang="zh-CN" sz="4250" b="1" i="1" u="none" strike="noStrike" kern="1200" cap="all" spc="85" baseline="0">
                <a:solidFill>
                  <a:schemeClr val="tx1"/>
                </a:solidFill>
                <a:latin typeface="Century Gothic" pitchFamily="0" charset="0"/>
                <a:ea typeface="宋体" pitchFamily="0" charset="0"/>
                <a:cs typeface="Lucida Sans"/>
              </a:rPr>
              <a:t> </a:t>
            </a:r>
            <a:r>
              <a:rPr lang="en-US" altLang="zh-CN" sz="4250" b="1" i="1" u="none" strike="noStrike" kern="1200" cap="all" spc="10" baseline="0">
                <a:solidFill>
                  <a:schemeClr val="tx1"/>
                </a:solidFill>
                <a:latin typeface="Century Gothic" pitchFamily="0" charset="0"/>
                <a:ea typeface="宋体" pitchFamily="0" charset="0"/>
                <a:cs typeface="Lucida Sans"/>
              </a:rPr>
              <a:t>IN</a:t>
            </a:r>
            <a:r>
              <a:rPr lang="en-US" altLang="zh-CN" sz="4250" b="1" i="1" u="none" strike="noStrike" kern="1200" cap="all" spc="-5" baseline="0">
                <a:solidFill>
                  <a:schemeClr val="tx1"/>
                </a:solidFill>
                <a:latin typeface="Century Gothic" pitchFamily="0" charset="0"/>
                <a:ea typeface="宋体" pitchFamily="0" charset="0"/>
                <a:cs typeface="Lucida Sans"/>
              </a:rPr>
              <a:t> </a:t>
            </a:r>
            <a:r>
              <a:rPr lang="en-US" altLang="zh-CN" sz="4250" b="1" i="1" u="none" strike="noStrike" kern="1200" cap="all" spc="15" baseline="0">
                <a:solidFill>
                  <a:schemeClr val="tx1"/>
                </a:solidFill>
                <a:latin typeface="Century Gothic" pitchFamily="0" charset="0"/>
                <a:ea typeface="宋体" pitchFamily="0" charset="0"/>
                <a:cs typeface="Lucida Sans"/>
              </a:rPr>
              <a:t>OUR</a:t>
            </a:r>
            <a:r>
              <a:rPr lang="en-US" altLang="zh-CN" sz="4250" b="1" i="1" u="none" strike="noStrike" kern="1200" cap="all" spc="15" baseline="0">
                <a:solidFill>
                  <a:schemeClr val="tx1"/>
                </a:solidFill>
                <a:latin typeface="Century Gothic" pitchFamily="0" charset="0"/>
                <a:ea typeface="宋体" pitchFamily="0" charset="0"/>
                <a:cs typeface="Lucida Sans"/>
              </a:rPr>
              <a:t> </a:t>
            </a:r>
            <a:r>
              <a:rPr lang="en-US" altLang="zh-CN" sz="4250" b="1" i="1" u="none" strike="noStrike" kern="1200" cap="all" spc="20" baseline="0">
                <a:solidFill>
                  <a:schemeClr val="tx1"/>
                </a:solidFill>
                <a:latin typeface="Century Gothic" pitchFamily="0" charset="0"/>
                <a:ea typeface="宋体" pitchFamily="0" charset="0"/>
                <a:cs typeface="Lucida Sans"/>
              </a:rPr>
              <a:t>SOLUTION</a:t>
            </a:r>
            <a:endParaRPr lang="zh-CN" altLang="en-US" sz="4250" b="1" i="1" u="none" strike="noStrike" kern="1200" cap="all" spc="0" baseline="0">
              <a:solidFill>
                <a:schemeClr val="tx1"/>
              </a:solidFill>
              <a:latin typeface="Century Gothic" pitchFamily="0" charset="0"/>
              <a:ea typeface="宋体" pitchFamily="0" charset="0"/>
              <a:cs typeface="Lucida Sans"/>
            </a:endParaRPr>
          </a:p>
        </p:txBody>
      </p:sp>
      <p:sp>
        <p:nvSpPr>
          <p:cNvPr id="9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1"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92" name="矩形"/>
          <p:cNvSpPr>
            <a:spLocks/>
          </p:cNvSpPr>
          <p:nvPr/>
        </p:nvSpPr>
        <p:spPr>
          <a:xfrm rot="0">
            <a:off x="2971799" y="3048000"/>
            <a:ext cx="762000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Yes! Here is a possible “WOW” factor in our employee performance analysis solution :</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performance level formula  =IFS(Z8&gt;=5,”VERY     HIGH”,Z8&gt;=4,”HIGH”,Z8&gt;=3,”MED”,TRUE,”LOW”)</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Unlock employee potential</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Boost productivity</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Drive business growth</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141584929"/>
      </p:ext>
    </p:extLst>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
        <a:ea typeface=""/>
        <a:cs typeface=""/>
      </a:majorFont>
      <a:minorFont>
        <a:latin typeface=""/>
        <a:ea typeface=""/>
        <a:cs typeface=""/>
      </a:minorFont>
    </a:fontScheme>
    <a:fmtScheme name="Vapor Trail">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2024-03-28T06:07:22Z</dcterms:created>
  <dcterms:modified xsi:type="dcterms:W3CDTF">2024-09-12T01:46:44Z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2653596a6bc14e679727a25296214cd9</vt:lpwstr>
  </property>
</Properties>
</file>