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6F4A-480B-4F73-9646-9C4889A69E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CB9E-13CA-4E9B-8086-774CCFEFF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22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6F4A-480B-4F73-9646-9C4889A69E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CB9E-13CA-4E9B-8086-774CCFEFF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43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6F4A-480B-4F73-9646-9C4889A69E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CB9E-13CA-4E9B-8086-774CCFEFF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075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6F4A-480B-4F73-9646-9C4889A69E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CB9E-13CA-4E9B-8086-774CCFEFF99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5221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6F4A-480B-4F73-9646-9C4889A69E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CB9E-13CA-4E9B-8086-774CCFEFF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729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6F4A-480B-4F73-9646-9C4889A69E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CB9E-13CA-4E9B-8086-774CCFEFF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50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6F4A-480B-4F73-9646-9C4889A69E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CB9E-13CA-4E9B-8086-774CCFEFF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361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6F4A-480B-4F73-9646-9C4889A69E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CB9E-13CA-4E9B-8086-774CCFEFF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165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6F4A-480B-4F73-9646-9C4889A69E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CB9E-13CA-4E9B-8086-774CCFEFF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6F4A-480B-4F73-9646-9C4889A69E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CB9E-13CA-4E9B-8086-774CCFEFF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00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6F4A-480B-4F73-9646-9C4889A69E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CB9E-13CA-4E9B-8086-774CCFEFF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41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6F4A-480B-4F73-9646-9C4889A69E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CB9E-13CA-4E9B-8086-774CCFEFF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27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6F4A-480B-4F73-9646-9C4889A69E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CB9E-13CA-4E9B-8086-774CCFEFF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11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6F4A-480B-4F73-9646-9C4889A69E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CB9E-13CA-4E9B-8086-774CCFEFF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6F4A-480B-4F73-9646-9C4889A69E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CB9E-13CA-4E9B-8086-774CCFEFF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91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6F4A-480B-4F73-9646-9C4889A69E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CB9E-13CA-4E9B-8086-774CCFEFF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3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6F4A-480B-4F73-9646-9C4889A69E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CB9E-13CA-4E9B-8086-774CCFEFF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18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4E6F4A-480B-4F73-9646-9C4889A69E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CB9E-13CA-4E9B-8086-774CCFEFF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415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DEVOPS 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5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DEVOPS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t="4309" r="12898" b="4309"/>
          <a:stretch/>
        </p:blipFill>
        <p:spPr>
          <a:xfrm>
            <a:off x="2148839" y="685800"/>
            <a:ext cx="6693409" cy="364066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357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 REPLACE BY DEVOPS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7" t="12112" r="20255" b="1325"/>
          <a:stretch/>
        </p:blipFill>
        <p:spPr>
          <a:xfrm>
            <a:off x="2286000" y="1014984"/>
            <a:ext cx="6007608" cy="344864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88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ENGINEER PLACE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8" t="4309" r="25849" b="4309"/>
          <a:stretch/>
        </p:blipFill>
        <p:spPr>
          <a:xfrm>
            <a:off x="3255263" y="685800"/>
            <a:ext cx="4443985" cy="364066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453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IN DEVOPS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</a:p>
          <a:p>
            <a:r>
              <a:rPr lang="en-US" dirty="0" smtClean="0"/>
              <a:t>PYTHON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CONFIGUARATION MANAGEMENT 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smtClean="0"/>
              <a:t>ANSIBLE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IAC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smtClean="0"/>
              <a:t>TERRAFORM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05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DEVOPS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smtClean="0"/>
              <a:t>PROMETHEUS</a:t>
            </a:r>
          </a:p>
          <a:p>
            <a:r>
              <a:rPr lang="en-US" dirty="0" smtClean="0"/>
              <a:t>GRAFANA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CI/CD AUTOMATION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CONTAINERSATION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</a:p>
          <a:p>
            <a:r>
              <a:rPr lang="en-US" dirty="0" smtClean="0"/>
              <a:t>KUBERNATES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31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IN DEVOPS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smtClean="0"/>
              <a:t>GIT </a:t>
            </a:r>
          </a:p>
          <a:p>
            <a:r>
              <a:rPr lang="en-US" dirty="0" smtClean="0"/>
              <a:t>GITHUB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smtClean="0"/>
              <a:t>AMAZON</a:t>
            </a:r>
          </a:p>
          <a:p>
            <a:r>
              <a:rPr lang="en-US" dirty="0" smtClean="0"/>
              <a:t>UBUNTU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23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MARKET GIVES US TO JOB?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SDLC SOFTWARE DEVLOPMENT LIFE CYCLE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8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BASED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3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8" b="982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03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SERVICES IN WEB APPLICATION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0" t="4309" r="7718" b="4309"/>
          <a:stretch/>
        </p:blipFill>
        <p:spPr>
          <a:xfrm>
            <a:off x="2221992" y="685800"/>
            <a:ext cx="7077456" cy="364066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16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DEVELOP SUCH PROJECT?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METHODOLOGIES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90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METHODOLOGIES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6" t="4309" r="13834" b="4309"/>
          <a:stretch/>
        </p:blipFill>
        <p:spPr>
          <a:xfrm>
            <a:off x="1051560" y="712244"/>
            <a:ext cx="8129016" cy="352278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AGILE METHODOLOGIES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56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 IN WATERFALL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5" t="4309" r="18648" b="4309"/>
          <a:stretch/>
        </p:blipFill>
        <p:spPr>
          <a:xfrm>
            <a:off x="2551175" y="685800"/>
            <a:ext cx="5943601" cy="364066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53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TEAMS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1" t="4309" r="22742" b="4309"/>
          <a:stretch/>
        </p:blipFill>
        <p:spPr>
          <a:xfrm>
            <a:off x="2606039" y="685800"/>
            <a:ext cx="5367529" cy="364066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72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87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DEVOPS INTRODUCTION</vt:lpstr>
      <vt:lpstr>WHAT MARKET GIVES US TO JOB?</vt:lpstr>
      <vt:lpstr>WEB BASED APPLICATIONS</vt:lpstr>
      <vt:lpstr>SDLC </vt:lpstr>
      <vt:lpstr>MICRO SERVICES IN WEB APPLICATION</vt:lpstr>
      <vt:lpstr>HOW DO WE DEVELOP SUCH PROJECT?</vt:lpstr>
      <vt:lpstr>WATERFALL METHODOLOGIES</vt:lpstr>
      <vt:lpstr>TEAMS IN WATERFALL</vt:lpstr>
      <vt:lpstr>AGILE TEAMS</vt:lpstr>
      <vt:lpstr>ROLES OF DEVOPS</vt:lpstr>
      <vt:lpstr>TEAMS REPLACE BY DEVOPS</vt:lpstr>
      <vt:lpstr>DEVOPS ENGINEER PLACE</vt:lpstr>
      <vt:lpstr>TOOLS IN DEVOPS</vt:lpstr>
      <vt:lpstr>TOOLS DEVOPS</vt:lpstr>
      <vt:lpstr>TOOLS IN DEVOPS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DELL</dc:creator>
  <cp:lastModifiedBy>DELL</cp:lastModifiedBy>
  <cp:revision>7</cp:revision>
  <dcterms:created xsi:type="dcterms:W3CDTF">2024-08-06T02:33:11Z</dcterms:created>
  <dcterms:modified xsi:type="dcterms:W3CDTF">2024-08-06T04:04:10Z</dcterms:modified>
</cp:coreProperties>
</file>