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SH KUMAR" initials="NK" lastIdx="1" clrIdx="0">
    <p:extLst>
      <p:ext uri="{19B8F6BF-5375-455C-9EA6-DF929625EA0E}">
        <p15:presenceInfo xmlns:p15="http://schemas.microsoft.com/office/powerpoint/2012/main" userId="fe27d115bad709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9372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9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8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4" y="-10885"/>
            <a:ext cx="6947127" cy="3488266"/>
          </a:xfrm>
        </p:spPr>
        <p:txBody>
          <a:bodyPr>
            <a:normAutofit/>
          </a:bodyPr>
          <a:lstStyle/>
          <a:p>
            <a:pPr algn="ctr"/>
            <a:r>
              <a:rPr sz="4500" dirty="0">
                <a:solidFill>
                  <a:srgbClr val="C00000"/>
                </a:solidFill>
                <a:latin typeface="AlgerianBasD" panose="04040705040A02020702" pitchFamily="82" charset="0"/>
              </a:rPr>
              <a:t>Breast Cancer Detection using Deep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3984" y="3623733"/>
            <a:ext cx="5762563" cy="1364531"/>
          </a:xfrm>
        </p:spPr>
        <p:txBody>
          <a:bodyPr>
            <a:normAutofit/>
          </a:bodyPr>
          <a:lstStyle/>
          <a:p>
            <a:pPr algn="ctr"/>
            <a:r>
              <a:rPr sz="2400" dirty="0">
                <a:latin typeface="Albatross-Bold" pitchFamily="2" charset="0"/>
              </a:rPr>
              <a:t>A Machine Learning and Deep Learning Based Classification Project</a:t>
            </a:r>
            <a:endParaRPr lang="en-US" sz="2400" dirty="0">
              <a:latin typeface="Albatross-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C36B4-E7C6-4FAA-9F70-70FCF9E4CF3F}"/>
              </a:ext>
            </a:extLst>
          </p:cNvPr>
          <p:cNvSpPr txBox="1"/>
          <p:nvPr/>
        </p:nvSpPr>
        <p:spPr>
          <a:xfrm>
            <a:off x="6674252" y="5780075"/>
            <a:ext cx="236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lgerianBasD" panose="04040705040A02020702" pitchFamily="82" charset="0"/>
              </a:rPr>
              <a:t>BY: </a:t>
            </a:r>
          </a:p>
          <a:p>
            <a:r>
              <a:rPr lang="en-US" dirty="0">
                <a:solidFill>
                  <a:srgbClr val="002060"/>
                </a:solidFill>
                <a:latin typeface="AlgerianBasD" panose="04040705040A02020702" pitchFamily="82" charset="0"/>
              </a:rPr>
              <a:t>B. Naresh Kumar</a:t>
            </a:r>
          </a:p>
          <a:p>
            <a:endParaRPr lang="en-US" dirty="0">
              <a:solidFill>
                <a:srgbClr val="002060"/>
              </a:solidFill>
              <a:latin typeface="AlgerianBasD" panose="04040705040A0202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-10885"/>
            <a:ext cx="7704667" cy="1981200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70315"/>
            <a:ext cx="7704667" cy="333281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</a:t>
            </a:r>
            <a:r>
              <a:rPr lang="en-US" dirty="0"/>
              <a:t>Deep Neural Networks offer a powerful tool for medical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DNN model achieved high accuracy in classifying breast cancer.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Outperformed traditional ML algorithms on multiple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Reliable, scalable, and can potentially support healthcare professionals.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68286"/>
            <a:ext cx="7704667" cy="33328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Convolutional Neural Networks (CNNs) to work with image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model via a user-friendly web/mobile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 diagnostic features with patient medical history for holistic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clinical usage with regular model updates and validations.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296886"/>
            <a:ext cx="7704667" cy="1981200"/>
          </a:xfrm>
        </p:spPr>
        <p:txBody>
          <a:bodyPr>
            <a:normAutofit/>
          </a:bodyPr>
          <a:lstStyle/>
          <a:p>
            <a:r>
              <a:rPr sz="54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33" y="1948543"/>
            <a:ext cx="7704667" cy="33328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+mj-lt"/>
              </a:rPr>
              <a:t>Breast cancer is a serious health concern worldwide, particularly among women. Early and accurate diagnosis is crucial for effective treatment and improved survival rates. Traditional diagnostic methods can be time-consuming and prone to human error. This project aims to leverage the power of Machine Learning and Deep Neural Networks (DNNs) to build a classification model that can accurately detect whether a tumor is benign or malignant based on various diagnostic features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047" y="-44435"/>
            <a:ext cx="7704667" cy="1981200"/>
          </a:xfrm>
        </p:spPr>
        <p:txBody>
          <a:bodyPr/>
          <a:lstStyle/>
          <a:p>
            <a:r>
              <a:rPr dirty="0"/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219" y="1893221"/>
            <a:ext cx="7704667" cy="3332816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Breast Cancer Wisconsin (Diagnostic) Data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Source: UCI Machine Learning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Instances: 569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Features: 30 real-valued input features + 1 target label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Variable: Diagnosis (M = Malignant, B = Benign)</a:t>
            </a:r>
          </a:p>
          <a:p>
            <a:r>
              <a:rPr lang="en-US" dirty="0"/>
              <a:t>Feature Examples: Radius, Texture, Perimeter, Area, Smoothness, Compactness, Concavity, Symmetry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-87085"/>
            <a:ext cx="7704667" cy="1981200"/>
          </a:xfrm>
        </p:spPr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35628"/>
            <a:ext cx="7704667" cy="3332816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Checked for missing and null values: No null values found.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Checked for duplicate records: Few duplicates were found and removed.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Dropped irrelevant columns such as 'id' and 'Unnamed: 32'.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Visualized feature correlations using heatmaps.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pairplots</a:t>
            </a:r>
            <a:r>
              <a:rPr lang="en-US" dirty="0"/>
              <a:t> to observe the distribution of classes across selected features.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1" y="-10885"/>
            <a:ext cx="7704667" cy="1981200"/>
          </a:xfrm>
        </p:spPr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554870"/>
            <a:ext cx="7704667" cy="33328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Converted categorical labels to numerical: Malignant = 1, Benign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</a:t>
            </a:r>
            <a:r>
              <a:rPr lang="en-US" dirty="0" err="1"/>
              <a:t>StandardScaler</a:t>
            </a:r>
            <a:r>
              <a:rPr lang="en-US" dirty="0"/>
              <a:t> for feature normalization to bring all features to the same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the dataset into training and testing sets in an 80/20 ratio.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class balance in both training and testing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217" y="-43542"/>
            <a:ext cx="7704667" cy="1981200"/>
          </a:xfrm>
        </p:spPr>
        <p:txBody>
          <a:bodyPr/>
          <a:lstStyle/>
          <a:p>
            <a:r>
              <a:rPr lang="en-US" dirty="0"/>
              <a:t>ANN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218" y="1937658"/>
            <a:ext cx="7704667" cy="33328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Model: Sequential Neural Network using </a:t>
            </a:r>
            <a:r>
              <a:rPr lang="en-US" sz="1800" dirty="0" err="1"/>
              <a:t>Keras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 Layer: 30 neurons (for 30 features)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Hidden Layers: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Dense layer with 16 neurons, activation = '</a:t>
            </a:r>
            <a:r>
              <a:rPr lang="en-US" sz="1800" dirty="0" err="1"/>
              <a:t>relu</a:t>
            </a:r>
            <a:r>
              <a:rPr lang="en-US" sz="1800" dirty="0"/>
              <a:t>'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Dense layer with 8 neurons, activation = '</a:t>
            </a:r>
            <a:r>
              <a:rPr lang="en-US" sz="1800" dirty="0" err="1"/>
              <a:t>relu</a:t>
            </a:r>
            <a:r>
              <a:rPr lang="en-US" sz="1800" dirty="0"/>
              <a:t>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Output Layer: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Dense layer with 1 neuron, activation = 'sigmoid' (for binary classification)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Optimizer: Adam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Loss Function: Binary </a:t>
            </a:r>
            <a:r>
              <a:rPr lang="en-US" sz="1800" dirty="0" err="1"/>
              <a:t>Crossentropy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Epochs: 100, Batch Size: 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Models for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98915"/>
            <a:ext cx="7704667" cy="333281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</a:t>
            </a:r>
            <a:r>
              <a:rPr lang="en-US" dirty="0"/>
              <a:t>Logistic Regression: Simple baseline model for binary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Vector Machine (SVM): Effective in high-dimensional spaces.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 Tree Classifier: Interpretable but can overfit.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Classifier: Ensemble of decision trees for better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Classifier: Advanced boosting method with high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647" y="1762592"/>
            <a:ext cx="7704667" cy="33328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DNN model achieved around 98% accuracy on the test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Compared performance metrics across all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DNN had higher precision and recall than traditional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Training and validation loss and accuracy curves were plotted to monitor overfitting.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Confusion Matrix &amp; Classification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332816"/>
          </a:xfrm>
        </p:spPr>
        <p:txBody>
          <a:bodyPr/>
          <a:lstStyle/>
          <a:p>
            <a:r>
              <a:rPr lang="en-US" dirty="0"/>
              <a:t>Confusion Matrix: Displayed high values for True Positives and True Negatives.</a:t>
            </a:r>
          </a:p>
          <a:p>
            <a:r>
              <a:rPr dirty="0"/>
              <a:t>High True Positive and True Negative rates</a:t>
            </a:r>
          </a:p>
          <a:p>
            <a:r>
              <a:rPr dirty="0"/>
              <a:t>Precision, Recall, and F1-Score all above 95%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341</TotalTime>
  <Words>579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Albatross-Bold</vt:lpstr>
      <vt:lpstr>Algerian</vt:lpstr>
      <vt:lpstr>AlgerianBasD</vt:lpstr>
      <vt:lpstr>Arial</vt:lpstr>
      <vt:lpstr>Corbel</vt:lpstr>
      <vt:lpstr>Wingdings</vt:lpstr>
      <vt:lpstr>Parallax</vt:lpstr>
      <vt:lpstr>Breast Cancer Detection using Deep Neural Networks</vt:lpstr>
      <vt:lpstr>Problem Statement</vt:lpstr>
      <vt:lpstr>About the Dataset</vt:lpstr>
      <vt:lpstr>Exploratory Data Analysis</vt:lpstr>
      <vt:lpstr>Data Preprocessing</vt:lpstr>
      <vt:lpstr>ANN</vt:lpstr>
      <vt:lpstr>Other Models for Comparison</vt:lpstr>
      <vt:lpstr>Training Results</vt:lpstr>
      <vt:lpstr>Confusion Matrix &amp; Classification Report</vt:lpstr>
      <vt:lpstr>Conclusion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using Deep Neural Networks</dc:title>
  <dc:subject/>
  <dc:creator/>
  <cp:keywords/>
  <dc:description>generated using python-pptx</dc:description>
  <cp:lastModifiedBy>NARESH KUMAR</cp:lastModifiedBy>
  <cp:revision>15</cp:revision>
  <dcterms:created xsi:type="dcterms:W3CDTF">2013-01-27T09:14:16Z</dcterms:created>
  <dcterms:modified xsi:type="dcterms:W3CDTF">2025-06-05T14:12:50Z</dcterms:modified>
  <cp:category/>
</cp:coreProperties>
</file>