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>
      <p:cViewPr varScale="1">
        <p:scale>
          <a:sx n="119" d="100"/>
          <a:sy n="119" d="100"/>
        </p:scale>
        <p:origin x="31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rive.google.com/file/d/11qTIzzGDfqWByoODp7XusIqo9tN2Dh1F/view?usp=share_link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4380" y="397213"/>
            <a:ext cx="1966913" cy="1209675"/>
            <a:chOff x="519112" y="457200"/>
            <a:chExt cx="1966913" cy="1209675"/>
          </a:xfrm>
        </p:grpSpPr>
        <p:sp>
          <p:nvSpPr>
            <p:cNvPr id="3" name="object 3"/>
            <p:cNvSpPr/>
            <p:nvPr/>
          </p:nvSpPr>
          <p:spPr>
            <a:xfrm>
              <a:off x="519112" y="4572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438400" y="3535035"/>
            <a:ext cx="14417508" cy="87844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z="2800" spc="15" dirty="0"/>
              <a:t>STUDENT NAME – Naresh Krishna M</a:t>
            </a:r>
            <a:br>
              <a:rPr lang="en-IN" sz="2800" spc="15" dirty="0"/>
            </a:br>
            <a:r>
              <a:rPr lang="en-IN" sz="2800" spc="15" dirty="0"/>
              <a:t>REGISTER NO – 2021503705</a:t>
            </a:r>
            <a:endParaRPr sz="28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2752314" y="223345"/>
            <a:ext cx="83722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25" dirty="0"/>
              <a:t>Rice Classification using CNN</a:t>
            </a:r>
            <a:endParaRPr sz="40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9818" y="1371600"/>
            <a:ext cx="88269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Fine-Tuning for Rice Classification: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Freezing Layers: Freeze the weights of the initial layers of the pre-trained CNN to preserve the learned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Unfreezing Top Layers: Unfreeze the top layers of the CNN to allow them to adapt to the rice classification task by updating their weights during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Fine-Tuning: Fine-tune the model on the rice dataset using a lower learning rate compared to the initial training to prevent drastic changes to the pre-learned features.</a:t>
            </a:r>
          </a:p>
          <a:p>
            <a:r>
              <a:rPr lang="en-US" b="1" dirty="0"/>
              <a:t>Model Evaluation for Rice Classification: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Accuracy: Compute the classification accuracy of the trained model on the test set to measure its overall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Precision, Recall, F1-Score: Calculate precision, recall, and F1-score for each class to assess the model's performance on individual rice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Matrix: Generate a confusion matrix to visualize the model's performance in terms of true positive, false positive, true negative, and false negative predictions for each class.</a:t>
            </a:r>
          </a:p>
        </p:txBody>
      </p:sp>
    </p:spTree>
    <p:extLst>
      <p:ext uri="{BB962C8B-B14F-4D97-AF65-F5344CB8AC3E}">
        <p14:creationId xmlns:p14="http://schemas.microsoft.com/office/powerpoint/2010/main" val="355958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 descr="A white oval object with black squares&#10;&#10;Description automatically generated">
            <a:extLst>
              <a:ext uri="{FF2B5EF4-FFF2-40B4-BE49-F238E27FC236}">
                <a16:creationId xmlns:a16="http://schemas.microsoft.com/office/drawing/2014/main" id="{46E29036-9E95-E895-FE1A-C62F14614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88" y="781050"/>
            <a:ext cx="7529212" cy="1676545"/>
          </a:xfrm>
          <a:prstGeom prst="rect">
            <a:avLst/>
          </a:prstGeom>
        </p:spPr>
      </p:pic>
      <p:pic>
        <p:nvPicPr>
          <p:cNvPr id="15" name="Picture 14" descr="A collage of different types of white rice&#10;&#10;Description automatically generated">
            <a:extLst>
              <a:ext uri="{FF2B5EF4-FFF2-40B4-BE49-F238E27FC236}">
                <a16:creationId xmlns:a16="http://schemas.microsoft.com/office/drawing/2014/main" id="{215BFF29-7BCA-AD0A-1F71-20839FADC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2672903"/>
            <a:ext cx="5867401" cy="3735351"/>
          </a:xfrm>
          <a:prstGeom prst="rect">
            <a:avLst/>
          </a:prstGeom>
        </p:spPr>
      </p:pic>
      <p:pic>
        <p:nvPicPr>
          <p:cNvPr id="17" name="Picture 16" descr="A chart with blue squares and red numbers&#10;&#10;Description automatically generated">
            <a:extLst>
              <a:ext uri="{FF2B5EF4-FFF2-40B4-BE49-F238E27FC236}">
                <a16:creationId xmlns:a16="http://schemas.microsoft.com/office/drawing/2014/main" id="{C68149F5-D50A-2307-6161-BBECFB59C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387739" cy="3735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A1921B-3D34-F4E6-9D35-F6FC544792D3}"/>
              </a:ext>
            </a:extLst>
          </p:cNvPr>
          <p:cNvSpPr txBox="1"/>
          <p:nvPr/>
        </p:nvSpPr>
        <p:spPr>
          <a:xfrm>
            <a:off x="1413390" y="5986461"/>
            <a:ext cx="1482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hlinkClick r:id="rId6"/>
              </a:rPr>
              <a:t>View Demo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15911" y="2451567"/>
            <a:ext cx="1000442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IN" sz="4250" spc="25" dirty="0"/>
              <a:t> : Rice Classification using CNN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748344-44A7-B10A-BEBD-668FFC7CBE3D}"/>
              </a:ext>
            </a:extLst>
          </p:cNvPr>
          <p:cNvSpPr txBox="1"/>
          <p:nvPr/>
        </p:nvSpPr>
        <p:spPr>
          <a:xfrm>
            <a:off x="2743200" y="1752600"/>
            <a:ext cx="794230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IN" sz="3200" dirty="0"/>
              <a:t>Problem Statement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Project Overview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End Users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Our solution and Proposition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Key Features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Modelling Approach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Results and Evaluation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3B7E09-13D8-749D-C933-562C7DDC07E0}"/>
              </a:ext>
            </a:extLst>
          </p:cNvPr>
          <p:cNvSpPr txBox="1"/>
          <p:nvPr/>
        </p:nvSpPr>
        <p:spPr>
          <a:xfrm>
            <a:off x="1019810" y="1808499"/>
            <a:ext cx="67859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Manual sorting errors lead to inconsistent rice quality, impacting producers, distributors, and consumers negatively.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Inefficient classification causes financial losses, undervaluing premium rice and rejecting lower-grade ones.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Accurate rice classification minimizes waste promoting sustainability by optimizing rice utilization across grades.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5785" y="46056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2DDF39-E131-1F68-3199-3597E83EB890}"/>
              </a:ext>
            </a:extLst>
          </p:cNvPr>
          <p:cNvSpPr txBox="1"/>
          <p:nvPr/>
        </p:nvSpPr>
        <p:spPr>
          <a:xfrm>
            <a:off x="381000" y="1905000"/>
            <a:ext cx="9982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Rice Classification System aims to develop an efficient and accurate automated system for classifying rice based on various quality parameters.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system addresses the need for consistent quality assurance, meeting market demands, and ensuring economic viability in the rice industry.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Detects contaminants and impurities in rice, mitigating health risks for consumers.</a:t>
            </a: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Streamlines rice processing, ensuring timely delivery to consumers.</a:t>
            </a:r>
          </a:p>
          <a:p>
            <a:br>
              <a:rPr lang="en-US" sz="2000" dirty="0"/>
            </a:b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7827" y="9144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8931F-0541-256B-DC1E-41565C0026DD}"/>
              </a:ext>
            </a:extLst>
          </p:cNvPr>
          <p:cNvSpPr txBox="1"/>
          <p:nvPr/>
        </p:nvSpPr>
        <p:spPr>
          <a:xfrm>
            <a:off x="838200" y="2019300"/>
            <a:ext cx="8844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Agricultural researchers and scientists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Farmers and agricultural workers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Food processing companies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Agricultural technology companies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Government agencies and policymakers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1143000" cy="962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BC7E90-4567-7CA1-32F6-A8E2BD74935C}"/>
              </a:ext>
            </a:extLst>
          </p:cNvPr>
          <p:cNvSpPr txBox="1"/>
          <p:nvPr/>
        </p:nvSpPr>
        <p:spPr>
          <a:xfrm>
            <a:off x="1600200" y="1981200"/>
            <a:ext cx="7162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proposed a solution in CNN Architecture trained on a dataset of labeled images containing with different variety of rice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Automated image analysis with Accurate rice variety classification and quality assessment.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Enhances agricultural processes, drives advancements in computer vision.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Improves efficiency, seed selection, ensures rice product quality.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1152525" cy="17716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C365A4-DE10-9811-1C77-247A543BDA69}"/>
              </a:ext>
            </a:extLst>
          </p:cNvPr>
          <p:cNvSpPr txBox="1"/>
          <p:nvPr/>
        </p:nvSpPr>
        <p:spPr>
          <a:xfrm>
            <a:off x="1676400" y="2057400"/>
            <a:ext cx="78581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Automated image analysis revolutionizes rice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Precision and speed ,Instantaneous, accurate assessment of rice variety quality.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Empowers stakeholders from farmers to policymakers, enhancing decision-making.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Enhancing food security and sustainability with technology.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8889" y="1357604"/>
            <a:ext cx="88269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Convolutional Neural Networks (CNNs) for Rice Classification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CNNs are ideal for image classification tasks like rice classification due to their ability to automatically learn and extract hierarchical features from images.</a:t>
            </a:r>
          </a:p>
          <a:p>
            <a:r>
              <a:rPr lang="en-US" b="1" dirty="0"/>
              <a:t>Data Preprocessing for Rice Classification: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Loading: Load the rice grain images from the dataset, ensuring that they are properly labeled with their corresponding rice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Resizing: Resize the images to a standard size (e.g., 224x224 pixels) suitable for CNN input while maintaining the aspect ratio.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Normalization: Normalize the pixel values of the images to a range between 0 and 1 to ensure uniformity and facilitate training convergence</a:t>
            </a:r>
          </a:p>
          <a:p>
            <a:r>
              <a:rPr lang="en-US" b="1" dirty="0"/>
              <a:t>Training Process for Rice Classification: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Architecture Selection: Choose a CNN architecture suitable for image classification tasks, such as </a:t>
            </a:r>
            <a:r>
              <a:rPr lang="en-US" dirty="0" err="1"/>
              <a:t>ResNet</a:t>
            </a:r>
            <a:r>
              <a:rPr lang="en-US" dirty="0"/>
              <a:t>, Inception, or </a:t>
            </a:r>
            <a:r>
              <a:rPr lang="en-US" dirty="0" err="1"/>
              <a:t>EfficientNet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Training: Train the CNN model on the training dataset using techniques like mini-batch stochastic gradient descent (SGD) or Adam optimizer.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Validation: Validate the model's performance on the validation set to monitor for </a:t>
            </a:r>
            <a:r>
              <a:rPr lang="en-US" dirty="0" err="1"/>
              <a:t>overfitting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654</Words>
  <Application>Microsoft Macintosh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Söhne</vt:lpstr>
      <vt:lpstr>Trebuchet MS</vt:lpstr>
      <vt:lpstr>Office Theme</vt:lpstr>
      <vt:lpstr>STUDENT NAME – Naresh Krishna M REGISTER NO – 2021503705</vt:lpstr>
      <vt:lpstr>PROJECT TITLE : Rice Classification using CNN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 – Lithikhaa K</dc:title>
  <dc:creator>Afreen Taj</dc:creator>
  <cp:lastModifiedBy>RAGUL T</cp:lastModifiedBy>
  <cp:revision>14</cp:revision>
  <dcterms:created xsi:type="dcterms:W3CDTF">2024-04-03T05:17:58Z</dcterms:created>
  <dcterms:modified xsi:type="dcterms:W3CDTF">2024-04-28T08:15:08Z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