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9" d="100"/>
          <a:sy n="8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601708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84652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15583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2071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25344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54375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95935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44076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76615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46075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36901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40739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451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7473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5539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6566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761777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96366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92807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8114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25068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32870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13385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45816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9136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4589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4469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Naresh kumar.T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UNIVERSITY REGISTER NO:312206</a:t>
            </a:r>
            <a:r>
              <a:rPr lang="en-US" altLang="zh-CN" sz="2400" b="0" i="0" u="none" strike="noStrike" kern="1200" cap="none" spc="0" baseline="0">
                <a:solidFill>
                  <a:schemeClr val="tx1"/>
                </a:solidFill>
                <a:latin typeface="Calibri" pitchFamily="0" charset="0"/>
                <a:ea typeface="宋体" pitchFamily="0" charset="0"/>
                <a:cs typeface="Calibri" pitchFamily="0" charset="0"/>
              </a:rPr>
              <a:t>445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NAN MUDHALVAN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unm13012221166/DBFA1CAE480F004A75C4887F8A37DADD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A.M JAIN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12734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6"/>
            <a:ext cx="10004424" cy="353494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2000" b="0" i="0" u="none" strike="noStrike" kern="1200" cap="none" spc="20" baseline="0">
                <a:solidFill>
                  <a:schemeClr val="tx1"/>
                </a:solidFill>
                <a:latin typeface="Calibri" pitchFamily="0" charset="0"/>
                <a:ea typeface="宋体" pitchFamily="0" charset="0"/>
                <a:cs typeface="Calibri" pitchFamily="0" charset="0"/>
              </a:rPr>
              <a:t>data collection </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a:t>
            </a:r>
            <a:r>
              <a:rPr lang="en-US" altLang="zh-CN" sz="2000" b="0" i="0" u="none" strike="noStrike" kern="1200" cap="none" spc="20" baseline="0">
                <a:solidFill>
                  <a:schemeClr val="tx1"/>
                </a:solidFill>
                <a:latin typeface="Calibri" pitchFamily="0" charset="0"/>
                <a:ea typeface="宋体" pitchFamily="0" charset="0"/>
                <a:cs typeface="Calibri" pitchFamily="0" charset="0"/>
              </a:rPr>
              <a:t>kaggle</a:t>
            </a:r>
            <a:r>
              <a:rPr lang="en-US" altLang="zh-CN" sz="2000" b="0" i="0" u="none" strike="noStrike" kern="1200" cap="none" spc="20" baseline="0">
                <a:solidFill>
                  <a:schemeClr val="tx1"/>
                </a:solidFill>
                <a:latin typeface="Calibri" pitchFamily="0" charset="0"/>
                <a:ea typeface="宋体" pitchFamily="0" charset="0"/>
                <a:cs typeface="Calibri" pitchFamily="0" charset="0"/>
              </a:rPr>
              <a:t> the data is collected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feature collection</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the various features in excel the features are used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Data cleaning</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blanks columns are being deleted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 are shown using charts</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20360406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5"/>
            <a:ext cx="13189268" cy="149079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56" name="图片" descr="WhatsApp Image 2024-08-26 at 8.22.01 PM.jpeg"/>
          <p:cNvPicPr>
            <a:picLocks noChangeAspect="1"/>
          </p:cNvPicPr>
          <p:nvPr/>
        </p:nvPicPr>
        <p:blipFill>
          <a:blip r:embed="rId2" cstate="print"/>
          <a:stretch>
            <a:fillRect/>
          </a:stretch>
        </p:blipFill>
        <p:spPr>
          <a:xfrm rot="0">
            <a:off x="0" y="1314450"/>
            <a:ext cx="12192000" cy="4229100"/>
          </a:xfrm>
          <a:prstGeom prst="rect"/>
          <a:noFill/>
          <a:ln w="12700" cmpd="sng" cap="flat">
            <a:noFill/>
            <a:prstDash val="solid"/>
            <a:miter/>
          </a:ln>
        </p:spPr>
      </p:pic>
    </p:spTree>
    <p:extLst>
      <p:ext uri="{BB962C8B-B14F-4D97-AF65-F5344CB8AC3E}">
        <p14:creationId xmlns:p14="http://schemas.microsoft.com/office/powerpoint/2010/main" val="9682627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36317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24684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839954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96883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40265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Font typeface="Wingdings" pitchFamily="2" charset="2"/>
              <a:buChar char="§"/>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employee performance is used for evaluating how well employees are meeting their job responsibilities and contributing to the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organisation</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This process helps identify strengths and areas of improvement informs decisions on promotions, rewards, and training needs, and aligns individual performance with the company</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57532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2788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performance of the employees by rating salary for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employees strength and area of performance.</a:t>
            </a:r>
            <a:br>
              <a:rPr lang="zh-CN" altLang="en-US" sz="2000" b="1" i="0" u="none" strike="noStrike" kern="0" cap="none" spc="-20" baseline="0">
                <a:solidFill>
                  <a:schemeClr val="tx1"/>
                </a:solidFill>
                <a:latin typeface="Trebuchet MS" pitchFamily="0" charset="0"/>
                <a:ea typeface="宋体" pitchFamily="0" charset="0"/>
                <a:cs typeface="Trebuchet MS" pitchFamily="0" charset="0"/>
              </a:rPr>
            </a:b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It focus on evaluating and understanding the effectiveness, efficiency and productivity of employees within an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organisation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166590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27025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employee</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organisation</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HR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64835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389144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charts- visualization, reports</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pivot table- summary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92563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61555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dataset-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kaggle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26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I have used 9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id-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name- text </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salary-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gender -text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rating-numerical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performance-text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unit-text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type-text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561509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34406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The solutions are used for different things like improves performance</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This also increases employee satisfaction</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54320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2024-09-10T14:10:36Z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