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8" r:id="rId4"/>
    <p:sldId id="264" r:id="rId5"/>
    <p:sldId id="266" r:id="rId6"/>
    <p:sldId id="27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C6A80-5A4F-42BA-9AB4-E19BE9BE769B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C81F9-ADFC-49D3-988B-8C36BE16A5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74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C81F9-ADFC-49D3-988B-8C36BE16A5F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945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 2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Données sur </a:t>
            </a:r>
            <a:r>
              <a:rPr lang="fr-FR" dirty="0" err="1"/>
              <a:t>Kaggle</a:t>
            </a:r>
            <a:r>
              <a:rPr lang="fr-FR" dirty="0"/>
              <a:t> récupérées dans les archives de la FIFA qui sont constamment mises à jour juste avant un évènement (pour ceux qui préparent les publicités, les illustrations pour les évènements). Les archives sont malheureusement restreints d’accès.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C81F9-ADFC-49D3-988B-8C36BE16A5F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668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10654-DB32-4BE4-97F1-3DB804E65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3E19A0-D11D-49AF-B635-427A9574C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F97385-90DC-4AAD-8177-CD1EF9B5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46DA-84A0-49B0-90B4-A581F28D7F75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91870-4D5F-44F5-90CE-D94A98C9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B468D8-7F63-4938-9C79-AB48154D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A8DB-D8FC-475A-AF51-F7E0A1CAC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12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EE4F2-9572-4AC7-88F9-21E0F7EC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144033-46DA-40AF-BB8E-8B0B96A03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5EFB45-CE18-49E0-A24D-3C41DC13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46DA-84A0-49B0-90B4-A581F28D7F75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8180BF-4115-4EB0-AE12-256FAC9C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9FD1B3-BD7E-4580-A22C-B793F17F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A8DB-D8FC-475A-AF51-F7E0A1CAC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27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0ABDD10-74EC-48AD-8DF9-39FA8996B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C5D5C4-C5DE-4D83-8ED7-9804A504E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5ACB5-CC5D-476D-B859-FC9457A9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46DA-84A0-49B0-90B4-A581F28D7F75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C47786-83A7-468D-82CA-0D704740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55D91B-7C49-4188-9CD5-8EA7A4F0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A8DB-D8FC-475A-AF51-F7E0A1CAC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21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92E40-DA08-4181-8CC5-1D790523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19F75E-4939-494C-9160-C8FAECC94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49910D-07FD-4C0E-BF9D-B917552D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46DA-84A0-49B0-90B4-A581F28D7F75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6FD6D-5457-486A-B488-C58A1265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12065F-5C57-4684-988D-EF7176B7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A8DB-D8FC-475A-AF51-F7E0A1CAC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26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CCEFC-9C4A-48C8-8FE5-7886A478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B67492-C1A3-496C-8F11-BE1D6A810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C7E757-56B9-416E-B775-E000DAA3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46DA-84A0-49B0-90B4-A581F28D7F75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ADD9EA-D73F-4488-AD86-C197A8B6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A1B3D9-A951-4D42-89DA-A435D10F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A8DB-D8FC-475A-AF51-F7E0A1CAC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66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DD3F2-8BEF-47C2-9306-0D643556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008781-2125-4E35-A17A-E550ED88C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16FBD8-1A3D-4585-85A4-8F68E2A66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B19492-1DE8-402C-909E-46676C55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46DA-84A0-49B0-90B4-A581F28D7F75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C25CC6-4C13-4830-AB59-4B250818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63E29E-5D11-4473-945C-2351D841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A8DB-D8FC-475A-AF51-F7E0A1CAC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76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7E813-F39A-4918-81A2-E4B7D5A8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A49E89-F59E-44FC-B65A-0A3695E7C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0381F1-8FA2-48C0-B099-AF0635E70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ED57AA-AF8D-4BB4-8B8C-C0F42C5DB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6FAE7B-059F-445E-B301-A38E297EB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0191694-252F-46DC-B839-6B8C3F08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46DA-84A0-49B0-90B4-A581F28D7F75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E858D72-C7BE-4EAF-A746-6FECF651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A19D50-AEEB-49E4-9C5B-DCC68FE1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A8DB-D8FC-475A-AF51-F7E0A1CAC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38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1C872-8C46-47EF-AB67-94C3590B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15611C-9F3D-4C6D-A5D6-4A5DA408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46DA-84A0-49B0-90B4-A581F28D7F75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05FEFC-7345-41D9-9CBD-B78A01E8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16858C-412E-42E9-BC68-F0858820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A8DB-D8FC-475A-AF51-F7E0A1CAC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41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998666-F5B7-400A-9BE4-B10973F1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46DA-84A0-49B0-90B4-A581F28D7F75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D9BD97-0A0F-4EAF-A686-DFF2BBE2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F6ED7C-4FF1-473B-945C-BE014AE8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A8DB-D8FC-475A-AF51-F7E0A1CAC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31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5E9D9-C7AB-43F4-81C3-1B1240D6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CA1AC-3296-4DC7-AAE7-E09A06E3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DE797B-4711-4B8B-AB4C-611C87E25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06C26B-635A-484C-BDF7-BA47DDAF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46DA-84A0-49B0-90B4-A581F28D7F75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B41B65-B5E2-485C-804C-BA4EDBFC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059EC5-FA4E-4CAE-BD7E-92F86346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A8DB-D8FC-475A-AF51-F7E0A1CAC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13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D86CE-CCD7-494F-BDFE-A7D0E26A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DBCDF9-4738-4E3D-AAFC-A09E908FC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223AFE-51FD-462A-B694-3DA68376C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A928FB-5105-4496-B179-3ABAB07F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46DA-84A0-49B0-90B4-A581F28D7F75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2799E8-AC99-4018-962A-92C1C1D0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13A351-A773-4F41-907B-009803EB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A8DB-D8FC-475A-AF51-F7E0A1CAC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4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A61270-5FB2-4ADB-AFDF-90AAA4D2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032241-7F58-4BE4-A681-B73B118A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A48C4-B973-4C5E-8C26-E9DD60EB9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B46DA-84A0-49B0-90B4-A581F28D7F75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6FF93E-15AB-4FC9-95FD-1F5A223CB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E6012-E597-4E70-8D59-71EBA9E21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A8DB-D8FC-475A-AF51-F7E0A1CAC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47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A1E28B-5AA5-4592-AF89-18E7DE306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4" r="-1" b="619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B3AD916-B353-428B-8B26-67077BFDA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fr-FR" sz="8000" dirty="0">
                <a:solidFill>
                  <a:srgbClr val="FFFFFF"/>
                </a:solidFill>
                <a:latin typeface="Algerian" panose="04020705040A02060702" pitchFamily="82" charset="0"/>
              </a:rPr>
              <a:t>FIFA WORLD CUP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45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A1E28B-5AA5-4592-AF89-18E7DE306B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5" b="620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B3AD916-B353-428B-8B26-67077BFDA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370" y="0"/>
            <a:ext cx="9144000" cy="813442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FFFF"/>
                </a:solidFill>
                <a:latin typeface="Algerian" panose="04020705040A02060702" pitchFamily="82" charset="0"/>
              </a:rPr>
              <a:t>Jeu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B403C3-B05D-4B16-BF63-016FA8B8D0E6}"/>
              </a:ext>
            </a:extLst>
          </p:cNvPr>
          <p:cNvSpPr txBox="1"/>
          <p:nvPr/>
        </p:nvSpPr>
        <p:spPr>
          <a:xfrm>
            <a:off x="301557" y="1001949"/>
            <a:ext cx="115564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Open data traitant de toutes les coupes du monde organisées par la FIFA depuis 1930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Disponible sur </a:t>
            </a:r>
            <a:r>
              <a:rPr lang="fr-FR" dirty="0" err="1"/>
              <a:t>Kaggle</a:t>
            </a:r>
            <a:r>
              <a:rPr lang="fr-FR" dirty="0"/>
              <a:t> via le lien </a:t>
            </a:r>
            <a:r>
              <a:rPr lang="fr-FR" u="sng" dirty="0">
                <a:solidFill>
                  <a:srgbClr val="008ABC"/>
                </a:solidFill>
                <a:latin typeface="Inter"/>
              </a:rPr>
              <a:t>https://www.kaggle.com/abecklas/fifa-world-cup?select=WorldCupMatches.csv</a:t>
            </a:r>
            <a:r>
              <a:rPr lang="fr-FR" dirty="0">
                <a:solidFill>
                  <a:srgbClr val="008ABC"/>
                </a:solidFill>
                <a:latin typeface="Inter"/>
              </a:rPr>
              <a:t> </a:t>
            </a:r>
            <a:r>
              <a:rPr lang="fr-FR" dirty="0"/>
              <a:t>et  contient trois fichiers csv 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fr-FR" b="0" i="0" dirty="0">
                <a:solidFill>
                  <a:srgbClr val="008ABC"/>
                </a:solidFill>
                <a:effectLst/>
                <a:latin typeface="Inter"/>
              </a:rPr>
              <a:t>WorldCupMatches.csv </a:t>
            </a:r>
            <a:r>
              <a:rPr lang="fr-FR" dirty="0"/>
              <a:t>avec 20 variables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fr-FR" b="0" i="0" dirty="0">
                <a:solidFill>
                  <a:srgbClr val="008ABC"/>
                </a:solidFill>
                <a:effectLst/>
                <a:latin typeface="Inter"/>
              </a:rPr>
              <a:t>WorldCupPlayers.csv </a:t>
            </a:r>
            <a:r>
              <a:rPr lang="fr-FR" dirty="0"/>
              <a:t>avec 9 variables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fr-FR" b="0" i="0" dirty="0">
                <a:solidFill>
                  <a:srgbClr val="008ABC"/>
                </a:solidFill>
                <a:effectLst/>
                <a:latin typeface="Inter"/>
              </a:rPr>
              <a:t>WorldCups.csv </a:t>
            </a:r>
            <a:r>
              <a:rPr lang="fr-FR" dirty="0"/>
              <a:t>avec</a:t>
            </a:r>
            <a:r>
              <a:rPr lang="fr-FR" b="0" i="0" dirty="0">
                <a:solidFill>
                  <a:srgbClr val="008ABC"/>
                </a:solidFill>
                <a:effectLst/>
                <a:latin typeface="Inter"/>
              </a:rPr>
              <a:t> </a:t>
            </a:r>
            <a:r>
              <a:rPr lang="fr-FR" dirty="0"/>
              <a:t>10 variables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fr-FR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Totalité des données font 2.28 MB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Données sur </a:t>
            </a:r>
            <a:r>
              <a:rPr lang="fr-FR" dirty="0" err="1"/>
              <a:t>Kaggle</a:t>
            </a:r>
            <a:r>
              <a:rPr lang="fr-FR" dirty="0"/>
              <a:t> récupérées depuis les archives de la FIFA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Qu’est ce que la coupe du monde?</a:t>
            </a:r>
          </a:p>
        </p:txBody>
      </p:sp>
    </p:spTree>
    <p:extLst>
      <p:ext uri="{BB962C8B-B14F-4D97-AF65-F5344CB8AC3E}">
        <p14:creationId xmlns:p14="http://schemas.microsoft.com/office/powerpoint/2010/main" val="597781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A1E28B-5AA5-4592-AF89-18E7DE306B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5" b="620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B3AD916-B353-428B-8B26-67077BFDA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370" y="0"/>
            <a:ext cx="9144000" cy="813442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FFFF"/>
                </a:solidFill>
                <a:latin typeface="Algerian" panose="04020705040A02060702" pitchFamily="82" charset="0"/>
              </a:rPr>
              <a:t>Contexte et hypothèses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B403C3-B05D-4B16-BF63-016FA8B8D0E6}"/>
              </a:ext>
            </a:extLst>
          </p:cNvPr>
          <p:cNvSpPr txBox="1"/>
          <p:nvPr/>
        </p:nvSpPr>
        <p:spPr>
          <a:xfrm>
            <a:off x="301557" y="1001949"/>
            <a:ext cx="1155646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u="sng" dirty="0"/>
              <a:t>Problématique  :</a:t>
            </a:r>
            <a:r>
              <a:rPr lang="fr-FR" dirty="0"/>
              <a:t> 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Est-t-il possible de prédire le vainqueur de la prochaine coupe du monde?</a:t>
            </a:r>
          </a:p>
          <a:p>
            <a:pPr algn="just"/>
            <a:endParaRPr lang="fr-FR" u="sng" dirty="0"/>
          </a:p>
          <a:p>
            <a:pPr algn="just"/>
            <a:endParaRPr lang="fr-FR" u="sng" dirty="0"/>
          </a:p>
          <a:p>
            <a:pPr algn="just"/>
            <a:endParaRPr lang="fr-FR" u="sng" dirty="0"/>
          </a:p>
          <a:p>
            <a:pPr algn="just"/>
            <a:r>
              <a:rPr lang="fr-FR" u="sng" dirty="0"/>
              <a:t>Hypothèse : </a:t>
            </a:r>
          </a:p>
          <a:p>
            <a:pPr algn="just"/>
            <a:endParaRPr lang="fr-FR" u="sn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La coupe du monde et le contexte économique, politique ou sociale des pays participants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Le pays hôte de chaque coupe du monde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Les ballons d’or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La performance en phase de poule et le carré final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Le classement FIFA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u="sn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endParaRPr lang="fr-FR" dirty="0"/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endParaRPr lang="fr-FR" dirty="0"/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71809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A1E28B-5AA5-4592-AF89-18E7DE306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5" b="620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B3AD916-B353-428B-8B26-67077BFDA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370" y="0"/>
            <a:ext cx="9144000" cy="813442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FFFF"/>
                </a:solidFill>
                <a:latin typeface="Algerian" panose="04020705040A02060702" pitchFamily="82" charset="0"/>
              </a:rPr>
              <a:t>Algorithmes utilisés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32071A-7EDE-4DA5-9C80-34DF470FE7FE}"/>
              </a:ext>
            </a:extLst>
          </p:cNvPr>
          <p:cNvSpPr txBox="1"/>
          <p:nvPr/>
        </p:nvSpPr>
        <p:spPr>
          <a:xfrm>
            <a:off x="405353" y="1055802"/>
            <a:ext cx="112273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traiter, modifier et visualiser les données, nous avons utilisé les bibliothèques python suivantes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err="1"/>
              <a:t>Matplotlib</a:t>
            </a:r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err="1"/>
              <a:t>Numpy</a:t>
            </a:r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Pandas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err="1"/>
              <a:t>Seaborn</a:t>
            </a:r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err="1"/>
              <a:t>Scipy.stats</a:t>
            </a:r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err="1"/>
              <a:t>Pygal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326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A1E28B-5AA5-4592-AF89-18E7DE306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5" b="620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675518A-28CA-468A-8F91-F51B7A512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6888" y="893"/>
            <a:ext cx="9698224" cy="68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7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A1E28B-5AA5-4592-AF89-18E7DE306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5" b="620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B3AD916-B353-428B-8B26-67077BFDA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370" y="0"/>
            <a:ext cx="9144000" cy="813442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FFFF"/>
                </a:solidFill>
                <a:latin typeface="Algerian" panose="04020705040A02060702" pitchFamily="82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235572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Grand écran</PresentationFormat>
  <Paragraphs>57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Inter</vt:lpstr>
      <vt:lpstr>Wingdings</vt:lpstr>
      <vt:lpstr>Thème Office</vt:lpstr>
      <vt:lpstr>FIFA WORLD CUP</vt:lpstr>
      <vt:lpstr>Jeu de données</vt:lpstr>
      <vt:lpstr>Contexte et hypothèses</vt:lpstr>
      <vt:lpstr>Algorithmes utilisés</vt:lpstr>
      <vt:lpstr>Présentation PowerPoint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WORLD CUP</dc:title>
  <dc:creator>Heja Ratsimatahomanana</dc:creator>
  <cp:lastModifiedBy>Heja Ratsimatahomanana</cp:lastModifiedBy>
  <cp:revision>250</cp:revision>
  <dcterms:created xsi:type="dcterms:W3CDTF">2021-07-05T19:07:09Z</dcterms:created>
  <dcterms:modified xsi:type="dcterms:W3CDTF">2021-07-26T08:23:57Z</dcterms:modified>
</cp:coreProperties>
</file>