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8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914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Big Data Pipeline for E-Commerce Recommendations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856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(SHOP SMART)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036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explores the implementation of a Big Data management pipeline to process and analyze large-scale e-commerce datasets for a recommendation system.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61475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Naresh.G, Sudherson.G, Saif Jawed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4E9C6-CFEB-9258-6402-CD2642AF7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995" y="7767768"/>
            <a:ext cx="2049346" cy="3629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26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68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Ingestion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49535"/>
            <a:ext cx="284559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Raw datasets are uploaded to a GCP Cloud Storage bucket and ingested into BigQuery using a GCP Dataflow pipeline or a custom script.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368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2949535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Airflow DAG processes raw data, handling missing values, removing duplicates, and standardizing data formats.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236839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Recommendation Generation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303865"/>
            <a:ext cx="2845594" cy="362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Airflow DAG computes recommendations using cosine similarity, extracting user preferences and product features, calculating pairwise cosine similarity, and writing the recommendation data to a BigQuery table.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2368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Web Application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2949535"/>
            <a:ext cx="2845594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web application queries the recommendation data table using BigQuery APIs and displays recommendations to users via an interactive interface.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CC279-59E9-23A8-2ACA-4955A9C2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995" y="7767768"/>
            <a:ext cx="2049346" cy="3629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38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089" y="3280053"/>
            <a:ext cx="5268992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Cleaning Process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5089" y="4454723"/>
            <a:ext cx="459700" cy="45970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886182" y="4531281"/>
            <a:ext cx="117396" cy="306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379101" y="4454723"/>
            <a:ext cx="3084790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Step 1: Raw Data Ingestion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379101" y="4896445"/>
            <a:ext cx="3599855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Raw e-commerce datasets are uploaded to a GCP Cloud Storage bucket and ingested into BigQuery.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5183267" y="4454723"/>
            <a:ext cx="459700" cy="45970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5332928" y="4531281"/>
            <a:ext cx="160258" cy="306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847278" y="4454723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Step 2: Data Cleaning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5847278" y="4896445"/>
            <a:ext cx="3599855" cy="1307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Airflow DAG is triggered for cleaning the raw data, handling missing values, removing duplicates, and standardizing data formats.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9651444" y="4454723"/>
            <a:ext cx="459700" cy="45970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9806464" y="4531281"/>
            <a:ext cx="149543" cy="306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0315456" y="4454723"/>
            <a:ext cx="3599855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Step 3: Recommendation Generation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315456" y="5215652"/>
            <a:ext cx="3599855" cy="228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Airflow DAG computes recommendations using cosine similarity, extracting user preferences and product features, calculating pairwise cosine similarity, and writing the recommendation data to a BigQuery table.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83E22E-E819-DF4C-FA52-7BC3FE802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995" y="7767768"/>
            <a:ext cx="2049346" cy="3629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1199436"/>
            <a:ext cx="6827520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Recommendation Generation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2232660"/>
            <a:ext cx="1635800" cy="116157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2043" y="2755702"/>
            <a:ext cx="96560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2434233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Preferences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9795" y="2870240"/>
            <a:ext cx="306800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Extracted from the cleaned data.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8586" y="3409831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C6C6D2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444597"/>
            <a:ext cx="3271599" cy="116157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4422" y="3823692"/>
            <a:ext cx="13180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646170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Product Features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7755" y="4082177"/>
            <a:ext cx="306800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Extracted from the cleaned data.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C6C6D2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16157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8827" y="5035629"/>
            <a:ext cx="12299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4858107"/>
            <a:ext cx="3402449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Cosine Similarity Calculation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5714" y="5294114"/>
            <a:ext cx="678382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Measures the similarity between user preferences and product features.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4505" y="5833705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C6C6D2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5868472"/>
            <a:ext cx="6543318" cy="1161574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43707" y="6247567"/>
            <a:ext cx="13311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070044"/>
            <a:ext cx="2653189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Recommendation Data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3554" y="6506051"/>
            <a:ext cx="26531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Stored in a BigQuery table.</a:t>
            </a:r>
            <a:endParaRPr lang="en-US" sz="15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3D1D63-140C-46F3-0D01-4A9BEA7751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2995" y="7778919"/>
            <a:ext cx="2049346" cy="362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Technologies Used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082766"/>
            <a:ext cx="29887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Google Cloud Platform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5731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Cloud Storage, BigQuery, Dataflow.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Apache Airflow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57318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Orchestrates data pipeline tasks.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Implements cleaning and recommendation algorithms.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21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420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Web Framework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42021" y="6263640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Serves the recommendation system to end-users.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48088"/>
            <a:ext cx="71904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Storage Configuration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97029"/>
            <a:ext cx="3664863" cy="3484364"/>
          </a:xfrm>
          <a:prstGeom prst="roundRect">
            <a:avLst>
              <a:gd name="adj" fmla="val 976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123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Cloud Storage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61426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Raw datasets are uploaded to a designated bucket with IAM permissions ensuring secure access.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97029"/>
            <a:ext cx="3664863" cy="3484364"/>
          </a:xfrm>
          <a:prstGeom prst="roundRect">
            <a:avLst>
              <a:gd name="adj" fmla="val 976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123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BigQuery Tables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614261"/>
            <a:ext cx="321123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raw\_data: Stores unprocessed datasets. cleaned\_data: Stores cleaned and preprocessed datasets. recommendation\_data: Stores the output of the recommendation engine.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3533E3-2FF7-E61B-9D64-7EDDFC88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995" y="7767768"/>
            <a:ext cx="2049346" cy="3629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758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Airflow DAGs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24758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051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Cleaning DAG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54199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Tasks include loading raw data, cleaning, and writing cleaned data to BigQuery.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866084"/>
            <a:ext cx="29790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Recommendation DAG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35650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Tasks include feature extraction, cosine similarity computation, and storing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645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134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demonstrates the implementation of a scalable and efficient big data pipeline for e-commerce recommendation systems. By leveraging cloud technologies and advanced algorithms, the system ensures accurate and real-time recommendations.</a:t>
            </a: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94786-2DFC-FF31-EA35-66578F44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995" y="7767768"/>
            <a:ext cx="2049346" cy="3629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449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Playfair Display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sudherson balaji</cp:lastModifiedBy>
  <cp:revision>2</cp:revision>
  <dcterms:created xsi:type="dcterms:W3CDTF">2024-12-29T19:06:49Z</dcterms:created>
  <dcterms:modified xsi:type="dcterms:W3CDTF">2024-12-29T19:08:56Z</dcterms:modified>
</cp:coreProperties>
</file>