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71" r:id="rId2"/>
    <p:sldId id="259" r:id="rId3"/>
    <p:sldId id="27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99"/>
    <a:srgbClr val="B0DEA2"/>
    <a:srgbClr val="0C376A"/>
    <a:srgbClr val="4497A5"/>
    <a:srgbClr val="154468"/>
    <a:srgbClr val="FFFFFF"/>
    <a:srgbClr val="D4B0D6"/>
    <a:srgbClr val="ED7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977A2-024B-4FE2-8C27-D1BDB2C7871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1AA31-9F5E-4761-975D-2DDD4C0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outdoor, real estate, architecture&#10;&#10;Description automatically generated">
            <a:extLst>
              <a:ext uri="{FF2B5EF4-FFF2-40B4-BE49-F238E27FC236}">
                <a16:creationId xmlns:a16="http://schemas.microsoft.com/office/drawing/2014/main" id="{85ACBEE1-EC20-F0D1-7912-120B95043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50189"/>
            <a:ext cx="11678651" cy="6357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Details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8AA-310C-496F-B644-CE23AE5F416B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13" y="500378"/>
            <a:ext cx="5644907" cy="13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1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443-E92C-405E-8E0A-A42CF97AC572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FE9-BDC9-4E86-8FD1-CE1AA5EC81D3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466512"/>
            <a:ext cx="2125133" cy="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05D508E-5B7F-450A-92D8-D8BC2BDB3CF1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0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C14-7081-4918-BCAD-95FC7F233527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F36B-74E1-4C53-8A1A-66B2FB3A4882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F237-1100-41A5-83BA-A3C2A0223246}" type="datetime1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F708-B376-4753-A730-0CD0FCF9F8BB}" type="datetime1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40E-EFD4-46CE-A9BA-3983515DAC66}" type="datetime1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0D37-382C-4AFD-8456-512F5DD0210A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ED21-EFCB-4073-8794-BB04DF074542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658236E5-883E-4D58-BA3E-8BEB259B3270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366" y="2142922"/>
            <a:ext cx="9144000" cy="139456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entury Gothic" panose="020B0502020202020204" pitchFamily="34" charset="0"/>
              </a:rPr>
              <a:t>ONLINE VOTING SYSTEM USING FACIAL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210" y="3661545"/>
            <a:ext cx="5684809" cy="1655762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GUIDE:</a:t>
            </a:r>
          </a:p>
          <a:p>
            <a:r>
              <a:rPr lang="en-US" dirty="0">
                <a:latin typeface="Century Gothic" panose="020B0502020202020204" pitchFamily="34" charset="0"/>
              </a:rPr>
              <a:t>Dr. Kala R (Associate Professor/CSE)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1FAD2-2F4D-91BF-8A4D-DDAF9CD1929F}"/>
              </a:ext>
            </a:extLst>
          </p:cNvPr>
          <p:cNvSpPr txBox="1"/>
          <p:nvPr/>
        </p:nvSpPr>
        <p:spPr>
          <a:xfrm>
            <a:off x="6625087" y="3830128"/>
            <a:ext cx="488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NAME:</a:t>
            </a:r>
          </a:p>
          <a:p>
            <a:r>
              <a:rPr lang="en-US" dirty="0"/>
              <a:t>	KALAIMARAN M (20P220)</a:t>
            </a:r>
          </a:p>
          <a:p>
            <a:r>
              <a:rPr lang="en-US" dirty="0"/>
              <a:t>	NARESH KUMAR S (20P230)</a:t>
            </a:r>
          </a:p>
          <a:p>
            <a:r>
              <a:rPr lang="en-US"/>
              <a:t>	PAVAN KUMAR R (20P233)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3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9815" y="1514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SLIDE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44196" y="1629072"/>
            <a:ext cx="10515600" cy="4351338"/>
          </a:xfrm>
        </p:spPr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3290-6B17-4E08-8D01-88C0EE50CA5B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58" y="255943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508E-5B7F-450A-92D8-D8BC2BDB3CF1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4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19420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SLIDE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7482-D674-4A7E-91A2-F3D1FB57D8F7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087569"/>
              </p:ext>
            </p:extLst>
          </p:nvPr>
        </p:nvGraphicFramePr>
        <p:xfrm>
          <a:off x="727105" y="1748713"/>
          <a:ext cx="10515600" cy="420289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3304">
                  <a:extLst>
                    <a:ext uri="{9D8B030D-6E8A-4147-A177-3AD203B41FA5}">
                      <a16:colId xmlns:a16="http://schemas.microsoft.com/office/drawing/2014/main" val="2246713965"/>
                    </a:ext>
                  </a:extLst>
                </a:gridCol>
                <a:gridCol w="6047096">
                  <a:extLst>
                    <a:ext uri="{9D8B030D-6E8A-4147-A177-3AD203B41FA5}">
                      <a16:colId xmlns:a16="http://schemas.microsoft.com/office/drawing/2014/main" val="41934653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99531750"/>
                    </a:ext>
                  </a:extLst>
                </a:gridCol>
              </a:tblGrid>
              <a:tr h="49449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SL.NO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C37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C37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C3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9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5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02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13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83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09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45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07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37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96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38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57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ONLINE VOTING SYSTEM USING FACIAL AUTHENTICATION</vt:lpstr>
      <vt:lpstr>SLIDE TITLE</vt:lpstr>
      <vt:lpstr>PowerPoint Presentation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DSAC</dc:creator>
  <cp:lastModifiedBy>Naresh Kumar S</cp:lastModifiedBy>
  <cp:revision>29</cp:revision>
  <dcterms:created xsi:type="dcterms:W3CDTF">2023-05-18T12:21:03Z</dcterms:created>
  <dcterms:modified xsi:type="dcterms:W3CDTF">2023-06-26T02:38:44Z</dcterms:modified>
</cp:coreProperties>
</file>