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63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8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0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0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4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3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5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548D3-6DF0-41DD-8CBE-DDF63EE9C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9231" b="1451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FDBDA-246E-46F7-96D0-F995FFB7C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IN" sz="7200" b="1" i="0">
                <a:solidFill>
                  <a:srgbClr val="FFFFFF"/>
                </a:solidFill>
                <a:effectLst/>
                <a:latin typeface="Inter"/>
              </a:rPr>
              <a:t>Lending Club Case Study</a:t>
            </a:r>
            <a:endParaRPr lang="en-IN" sz="7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767C-7AFD-46A3-8F19-DD4EDA5AD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endParaRPr lang="en-IN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6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3E7F-B8C9-47FC-B4A5-1C32BE6E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218A-4377-4DBB-BE1C-D2412C99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4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586-A0E2-43A8-A083-0AE3824B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D88D-E78B-4315-B6AD-43C71686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0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90BE-25D5-43A2-93AE-31DDBA0F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Univariate Analysis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B133-F452-4F6F-A52F-1136ED9A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10E0-7A47-4E9C-B48C-C45070FE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B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ivariate analysis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7F25-B609-46BA-9A45-5B56DC074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3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D6C6-5C31-44FC-953A-96F8101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Visualizations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3758-79BF-4298-A8C2-BAE20FE0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82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4692-8F5A-4FFB-B408-1BE58560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52E0-191A-4F6E-9B28-7CE06E6B5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4870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168</TotalTime>
  <Words>15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freight-text-pro</vt:lpstr>
      <vt:lpstr>Inter</vt:lpstr>
      <vt:lpstr>Univers</vt:lpstr>
      <vt:lpstr>GradientVTI</vt:lpstr>
      <vt:lpstr>Lending Club Case Study</vt:lpstr>
      <vt:lpstr>Problem statement</vt:lpstr>
      <vt:lpstr>Approach</vt:lpstr>
      <vt:lpstr>Univariate Analysis results</vt:lpstr>
      <vt:lpstr>Bivariate analysis results</vt:lpstr>
      <vt:lpstr>Visualizations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Naresh Kumar Kuppili</dc:creator>
  <cp:lastModifiedBy>Naresh Kumar Kuppili</cp:lastModifiedBy>
  <cp:revision>4</cp:revision>
  <dcterms:created xsi:type="dcterms:W3CDTF">2022-03-05T04:12:12Z</dcterms:created>
  <dcterms:modified xsi:type="dcterms:W3CDTF">2022-03-06T23:28:22Z</dcterms:modified>
</cp:coreProperties>
</file>