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1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Segoe UI" charset="0"/>
              </a:defRPr>
            </a:lvl1pPr>
          </a:lstStyle>
          <a:p>
            <a:fld id="{DFCB0D0F-4B7B-42A1-821D-E1DDBCC1C8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B1C9E0-B179-4DA1-A375-D5D719D1EC95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C84E85-2CB5-4948-90B6-4EE67B781932}" type="slidenum">
              <a:rPr lang="en-US"/>
              <a:pPr/>
              <a:t>2</a:t>
            </a:fld>
            <a:endParaRPr 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1360FB-5FB5-4D96-AADC-62F89FC5CFD6}" type="slidenum">
              <a:rPr lang="en-US"/>
              <a:pPr/>
              <a:t>3</a:t>
            </a:fld>
            <a:endParaRPr 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3ED74A-BC14-4E0D-A5DE-BA25514AC727}" type="slidenum">
              <a:rPr lang="en-US"/>
              <a:pPr/>
              <a:t>4</a:t>
            </a:fld>
            <a:endParaRPr lang="en-US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DAFF65-A66D-4946-938D-C1CAC90C7098}" type="slidenum">
              <a:rPr lang="en-US"/>
              <a:pPr/>
              <a:t>5</a:t>
            </a:fld>
            <a:endParaRPr lang="en-US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09E20B-50F9-48E2-A7A3-AB3BC03F4738}" type="slidenum">
              <a:rPr lang="en-US"/>
              <a:pPr/>
              <a:t>6</a:t>
            </a:fld>
            <a:endParaRPr lang="en-US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F03457-F9A5-43A0-ADFD-26294A428967}" type="slidenum">
              <a:rPr lang="en-US"/>
              <a:pPr/>
              <a:t>7</a:t>
            </a:fld>
            <a:endParaRPr lang="en-US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903792-9611-43C8-8073-00835B603256}" type="slidenum">
              <a:rPr lang="en-US"/>
              <a:pPr/>
              <a:t>8</a:t>
            </a:fld>
            <a:endParaRPr lang="en-US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B28437-F3AC-4677-899F-6345A01E8765}" type="slidenum">
              <a:rPr lang="en-US"/>
              <a:pPr/>
              <a:t>9</a:t>
            </a:fld>
            <a:endParaRPr lang="en-US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BC5155-9843-41FF-A369-0929C1F2BA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C5A0D9-34B7-466C-861F-748F6D4E1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CFCD29-C8FE-4B46-85F4-F0005DBB7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C064ECB-7846-44CE-92BB-604234FBF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26573-DA04-401B-8809-17D9010BA3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C7E638-6713-44FC-8DA4-75BFB7883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1C5FC-45E2-4E63-80B6-643E454A11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AB6D9-157B-4820-B60A-631930BB0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F94557-69E8-490A-9886-7F2D253DF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450DC-8CFB-4BAD-99DD-2F6CAC1C0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822504-0791-47FA-AC69-6D9B7CDE4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03E7F3-BFAC-49E1-A85B-2EC1D8A37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40DC27B4-DA30-4280-A368-47D2584F5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44512" y="503237"/>
            <a:ext cx="8991600" cy="1219200"/>
          </a:xfrm>
          <a:ln/>
        </p:spPr>
        <p:txBody>
          <a:bodyPr tIns="38808">
            <a:normAutofit/>
          </a:bodyPr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Cambria" pitchFamily="18" charset="0"/>
              </a:rPr>
              <a:t>Ajax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312" y="1920875"/>
            <a:ext cx="9220200" cy="3678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AJAX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stands for Asynchronous JavaScript and XML. AJAX is a new technique for creating better, faster, and more interactive web applications with the help of XML, HTML, CSS and Java Script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Ajax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uses XHTML for content and CSS for presentation, as well as the Document Object Model and JavaScript for dynamic content display.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AJAX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is a web browser technology independent of web server software.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With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AJAX when submit is pressed, JavaScript will make a request to the server, interpret the results and update the current screen. In the purest sense, the user would never know that anything was even transmitted to the server.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0080625" cy="755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77863" y="1800225"/>
            <a:ext cx="8715375" cy="39354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A client event occurs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An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object is created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The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object is configured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The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object makes an asynchronous request to the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Webserver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.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Webserver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returns the result containing XML document.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The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object calls the callback() function and processes the result.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The HTML DOM is updated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4712" y="655637"/>
            <a:ext cx="6329425" cy="722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Cambria" pitchFamily="18" charset="0"/>
              </a:rPr>
              <a:t>Steps of AJAX Operation</a:t>
            </a:r>
            <a:endParaRPr lang="en-US" sz="4400" b="1" dirty="0">
              <a:solidFill>
                <a:schemeClr val="bg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68312" y="2103437"/>
            <a:ext cx="9144000" cy="214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JavaScript function is called as the result of an event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validateUserId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() JavaScript function is mapped as a event handler to a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onkeyup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event on input form field whose id is set to "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"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input type="text" size="20" id="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" name="id"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onkeyup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validateUserId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();"&gt;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2" y="1036637"/>
            <a:ext cx="8839200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1. A client event occurs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44512" y="960437"/>
            <a:ext cx="93726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2. The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XMLHttpRequest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object is created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2312" y="1874837"/>
            <a:ext cx="6248400" cy="437042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44512" y="1646237"/>
            <a:ext cx="8975725" cy="11160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In this step we will write a function which will be triggered by the client event and a callback function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processRequest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() will be registered</a:t>
            </a:r>
            <a:endParaRPr lang="en-US" dirty="0">
              <a:solidFill>
                <a:srgbClr val="000000"/>
              </a:solidFill>
              <a:latin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8512" y="2941637"/>
            <a:ext cx="5562600" cy="31215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68312" y="884237"/>
            <a:ext cx="6944017" cy="49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3. The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XMLHttpRequest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object is Configured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68312" y="1570037"/>
            <a:ext cx="9223375" cy="1905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Source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code is available in the above piece of code. Code written in blue color is responsible to make a request to the web server. This is all being done using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object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ajaxRequest</a:t>
            </a:r>
            <a:endParaRPr lang="en-US" dirty="0" smtClean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Assume if you enter Zara in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userid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box then in the above request URL is set to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validate?id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=Zara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5712" y="3398837"/>
            <a:ext cx="5222874" cy="3096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3500" y="6967538"/>
            <a:ext cx="9904413" cy="347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112" y="808037"/>
            <a:ext cx="9067800" cy="49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4. Making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Asynchornous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Request to the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Webserver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68312" y="1341437"/>
            <a:ext cx="9188450" cy="3422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You can implement your server side script in any language. But logic should be as follows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Get a request from the client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Parse the input from the client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Do required processing.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Send the output to the client. </a:t>
            </a:r>
            <a:endParaRPr lang="en-US" dirty="0" smtClean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we assume that you are going to write a </a:t>
            </a:r>
            <a:r>
              <a:rPr lang="en-US" dirty="0" err="1">
                <a:solidFill>
                  <a:srgbClr val="000000"/>
                </a:solidFill>
                <a:latin typeface="Cambria" pitchFamily="18" charset="0"/>
              </a:rPr>
              <a:t>servlet</a:t>
            </a: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then here is the piece of code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2426" y="2332037"/>
            <a:ext cx="5302286" cy="3276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68312" y="655637"/>
            <a:ext cx="9372600" cy="49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5.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Webserver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returns the result containing XML document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44512" y="1646237"/>
            <a:ext cx="9220200" cy="2133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The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XMLHttpRequest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object was configured to call the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processRequest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() function when there is a state change to the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readyState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of the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XMLHttpRequest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object. 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 smtClean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Now this function will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recieve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the result from the server and will do required processing.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 smtClean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As in the following example it sets a variable message on true or false based on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retruned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 value from the </a:t>
            </a:r>
            <a:r>
              <a:rPr lang="en-US" dirty="0" err="1" smtClean="0">
                <a:solidFill>
                  <a:srgbClr val="000000"/>
                </a:solidFill>
                <a:latin typeface="Cambria" pitchFamily="18" charset="0"/>
              </a:rPr>
              <a:t>Webserver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Cambria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r="47740"/>
          <a:stretch>
            <a:fillRect/>
          </a:stretch>
        </p:blipFill>
        <p:spPr bwMode="auto">
          <a:xfrm>
            <a:off x="3592512" y="4008437"/>
            <a:ext cx="2667000" cy="23365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20712" y="884237"/>
            <a:ext cx="9067800" cy="49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6. Callback function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processRequest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() is called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20713" y="1798637"/>
            <a:ext cx="9067800" cy="21415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This is the final step and in this step your HTML page will be updated. It happens in the following way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JavaScript technology gets a reference to any element in a page using DOM API</a:t>
            </a: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endParaRPr lang="en-US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dirty="0">
                <a:solidFill>
                  <a:srgbClr val="000000"/>
                </a:solidFill>
                <a:latin typeface="Cambria" pitchFamily="18" charset="0"/>
              </a:rPr>
              <a:t>    The recommended way to gain a reference to an element is to call.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r="31773"/>
          <a:stretch>
            <a:fillRect/>
          </a:stretch>
        </p:blipFill>
        <p:spPr bwMode="auto">
          <a:xfrm>
            <a:off x="2982912" y="4313237"/>
            <a:ext cx="3886200" cy="1935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20712" y="884237"/>
            <a:ext cx="5867400" cy="49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7. The HTML DOM is updated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566</Words>
  <Application>Microsoft Office PowerPoint</Application>
  <PresentationFormat>Custom</PresentationFormat>
  <Paragraphs>78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Microsoft YaHei</vt:lpstr>
      <vt:lpstr>Segoe UI</vt:lpstr>
      <vt:lpstr>Concourse</vt:lpstr>
      <vt:lpstr>Ajax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Venkata Adithya Potti</dc:creator>
  <cp:lastModifiedBy>venkat.potti</cp:lastModifiedBy>
  <cp:revision>10</cp:revision>
  <cp:lastPrinted>1601-01-01T00:00:00Z</cp:lastPrinted>
  <dcterms:created xsi:type="dcterms:W3CDTF">2015-01-21T04:43:54Z</dcterms:created>
  <dcterms:modified xsi:type="dcterms:W3CDTF">2015-01-21T05:33:30Z</dcterms:modified>
</cp:coreProperties>
</file>