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6229-91C6-435C-9E1D-0E843E11601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5CDA-8C1B-4080-90C7-F3D34C3F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current/spring-framework-reference/htmlsingle/#aop-introduction" TargetMode="External"/><Relationship Id="rId2" Type="http://schemas.openxmlformats.org/officeDocument/2006/relationships/hyperlink" Target="http://docs.spring.io/spring/docs/current/spring-framework-reference/htmlsingle/#mvc-intro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4.2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Overview of Spring Framework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Spring Framework is a lightweight solution and a potential one-stop-shop for building your enterprise-ready applications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Spring is modular, allowing you to use only those parts that you need, without having to bring in the rest. </a:t>
            </a:r>
            <a:endParaRPr lang="en-US" sz="2000" dirty="0" smtClean="0"/>
          </a:p>
          <a:p>
            <a:r>
              <a:rPr lang="en-US" sz="2000" dirty="0"/>
              <a:t>The Spring Framework supports declarative transaction management, remote access to your logic through RMI or web services, and various options for persisting your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offers a full-featured </a:t>
            </a:r>
            <a:r>
              <a:rPr lang="en-US" sz="2000" dirty="0">
                <a:hlinkClick r:id="rId2" tooltip="21.1 Introduction to Spring Web MVC framework"/>
              </a:rPr>
              <a:t>MVC framework</a:t>
            </a:r>
            <a:r>
              <a:rPr lang="en-US" sz="2000" dirty="0"/>
              <a:t>, and enables you to integrate </a:t>
            </a:r>
            <a:r>
              <a:rPr lang="en-US" sz="2000" dirty="0">
                <a:hlinkClick r:id="rId3" tooltip="10.1 Introduction"/>
              </a:rPr>
              <a:t>AOP</a:t>
            </a:r>
            <a:r>
              <a:rPr lang="en-US" sz="2000" dirty="0"/>
              <a:t> transparently into your software</a:t>
            </a:r>
            <a:r>
              <a:rPr lang="en-US" sz="2000" dirty="0" smtClean="0"/>
              <a:t>.</a:t>
            </a:r>
          </a:p>
          <a:p>
            <a:r>
              <a:rPr lang="en-US" sz="2000"/>
              <a:t>Spring is designed to be non-intrusive, meaning that your domain logic code generally has no dependencies on the framework itself.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39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Spring 4.2</vt:lpstr>
      <vt:lpstr>Overview of Spring Framework 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4.2</dc:title>
  <dc:creator>W7admin</dc:creator>
  <cp:lastModifiedBy>W7admin</cp:lastModifiedBy>
  <cp:revision>1</cp:revision>
  <dcterms:created xsi:type="dcterms:W3CDTF">2015-08-28T06:34:56Z</dcterms:created>
  <dcterms:modified xsi:type="dcterms:W3CDTF">2015-08-28T06:40:08Z</dcterms:modified>
</cp:coreProperties>
</file>