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9" r:id="rId4"/>
    <p:sldId id="285" r:id="rId5"/>
    <p:sldId id="287" r:id="rId6"/>
    <p:sldId id="288" r:id="rId7"/>
    <p:sldId id="28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41F347-81E6-4625-9CE5-39C59F7753CA}" type="datetimeFigureOut">
              <a:rPr lang="en-US" smtClean="0"/>
              <a:t>30-Jan-15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400135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1F347-81E6-4625-9CE5-39C59F7753CA}" type="datetimeFigureOut">
              <a:rPr lang="en-US" smtClean="0"/>
              <a:t>30-Jan-15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64285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1F347-81E6-4625-9CE5-39C59F7753CA}" type="datetimeFigureOut">
              <a:rPr lang="en-US" smtClean="0"/>
              <a:t>30-Jan-15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310654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1F347-81E6-4625-9CE5-39C59F7753CA}" type="datetimeFigureOut">
              <a:rPr lang="en-US" smtClean="0"/>
              <a:t>30-Jan-15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2246464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41F347-81E6-4625-9CE5-39C59F7753CA}" type="datetimeFigureOut">
              <a:rPr lang="en-US" smtClean="0"/>
              <a:t>30-Jan-15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262940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41F347-81E6-4625-9CE5-39C59F7753CA}" type="datetimeFigureOut">
              <a:rPr lang="en-US" smtClean="0"/>
              <a:t>30-Jan-15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428702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41F347-81E6-4625-9CE5-39C59F7753CA}" type="datetimeFigureOut">
              <a:rPr lang="en-US" smtClean="0"/>
              <a:t>30-Jan-15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191220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41F347-81E6-4625-9CE5-39C59F7753CA}" type="datetimeFigureOut">
              <a:rPr lang="en-US" smtClean="0"/>
              <a:t>30-Jan-15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121467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1F347-81E6-4625-9CE5-39C59F7753CA}" type="datetimeFigureOut">
              <a:rPr lang="en-US" smtClean="0"/>
              <a:t>30-Jan-15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367693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1F347-81E6-4625-9CE5-39C59F7753CA}" type="datetimeFigureOut">
              <a:rPr lang="en-US" smtClean="0"/>
              <a:t>30-Jan-15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257916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1F347-81E6-4625-9CE5-39C59F7753CA}" type="datetimeFigureOut">
              <a:rPr lang="en-US" smtClean="0"/>
              <a:t>30-Jan-15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BEBEE-C6F9-4BAA-9EDD-AC82859325CB}" type="slidenum">
              <a:rPr lang="en-US" smtClean="0"/>
              <a:t>‹#›</a:t>
            </a:fld>
            <a:endParaRPr lang="en-US"/>
          </a:p>
        </p:txBody>
      </p:sp>
    </p:spTree>
    <p:extLst>
      <p:ext uri="{BB962C8B-B14F-4D97-AF65-F5344CB8AC3E}">
        <p14:creationId xmlns:p14="http://schemas.microsoft.com/office/powerpoint/2010/main" val="22942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1F347-81E6-4625-9CE5-39C59F7753CA}" type="datetimeFigureOut">
              <a:rPr lang="en-US" smtClean="0"/>
              <a:t>30-Jan-15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BEBEE-C6F9-4BAA-9EDD-AC82859325CB}" type="slidenum">
              <a:rPr lang="en-US" smtClean="0"/>
              <a:t>‹#›</a:t>
            </a:fld>
            <a:endParaRPr lang="en-US"/>
          </a:p>
        </p:txBody>
      </p:sp>
    </p:spTree>
    <p:extLst>
      <p:ext uri="{BB962C8B-B14F-4D97-AF65-F5344CB8AC3E}">
        <p14:creationId xmlns:p14="http://schemas.microsoft.com/office/powerpoint/2010/main" val="94318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a:t>
            </a:r>
            <a:endParaRPr lang="en-US" dirty="0"/>
          </a:p>
        </p:txBody>
      </p:sp>
    </p:spTree>
    <p:extLst>
      <p:ext uri="{BB962C8B-B14F-4D97-AF65-F5344CB8AC3E}">
        <p14:creationId xmlns:p14="http://schemas.microsoft.com/office/powerpoint/2010/main" val="1545584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Autofit/>
          </a:bodyPr>
          <a:lstStyle/>
          <a:p>
            <a:r>
              <a:rPr lang="en-US" altLang="en-US" sz="2000" dirty="0"/>
              <a:t>Spring is an open source, lightweight, loosely coupled and dependency injection based framework software to develop Java, J2EE based web applications, distributed applications, business components and enterprise applications</a:t>
            </a:r>
            <a:r>
              <a:rPr lang="en-US" altLang="en-US" sz="2000" dirty="0" smtClean="0"/>
              <a:t>.</a:t>
            </a:r>
          </a:p>
          <a:p>
            <a:r>
              <a:rPr lang="en-US" sz="2000" dirty="0" smtClean="0"/>
              <a:t>You can use any module of spring software independently. So it is called loosely coupled technology.</a:t>
            </a:r>
          </a:p>
          <a:p>
            <a:r>
              <a:rPr lang="en-US" sz="2000" dirty="0" smtClean="0"/>
              <a:t>Spring based applications use classes and interfaces that is not API dependent &amp; can work with container without using web server &amp; application server this makes spring framework software as light weight software.</a:t>
            </a:r>
          </a:p>
          <a:p>
            <a:endParaRPr lang="en-US" sz="2000" dirty="0" smtClean="0"/>
          </a:p>
        </p:txBody>
      </p:sp>
    </p:spTree>
    <p:extLst>
      <p:ext uri="{BB962C8B-B14F-4D97-AF65-F5344CB8AC3E}">
        <p14:creationId xmlns:p14="http://schemas.microsoft.com/office/powerpoint/2010/main" val="2727939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Spring </a:t>
            </a:r>
            <a:r>
              <a:rPr lang="en-US" dirty="0" smtClean="0"/>
              <a:t>Overview</a:t>
            </a:r>
            <a:endParaRPr lang="en-US" dirty="0"/>
          </a:p>
        </p:txBody>
      </p:sp>
      <p:sp>
        <p:nvSpPr>
          <p:cNvPr id="3" name="Content Placeholder 2"/>
          <p:cNvSpPr>
            <a:spLocks noGrp="1"/>
          </p:cNvSpPr>
          <p:nvPr>
            <p:ph idx="1"/>
          </p:nvPr>
        </p:nvSpPr>
        <p:spPr/>
        <p:txBody>
          <a:bodyPr>
            <a:normAutofit fontScale="70000" lnSpcReduction="20000"/>
          </a:bodyPr>
          <a:lstStyle/>
          <a:p>
            <a:r>
              <a:rPr lang="en-US" dirty="0"/>
              <a:t>Spring is the most popular application development framework for enterprise Java. Millions of developers around the world use Spring Framework to create high performing, easily testable, reusable code. </a:t>
            </a:r>
          </a:p>
          <a:p>
            <a:r>
              <a:rPr lang="en-US" dirty="0"/>
              <a:t>Spring framework is an open source Java platform and it was initially written by Rod Johnson and was first released under the Apache 2.0 license in June 2003. </a:t>
            </a:r>
          </a:p>
          <a:p>
            <a:r>
              <a:rPr lang="en-US" dirty="0"/>
              <a:t>Spring is lightweight when it comes to size and transparency. The basic version of spring framework is around 2MB. </a:t>
            </a:r>
          </a:p>
          <a:p>
            <a:r>
              <a:rPr lang="en-US" dirty="0"/>
              <a:t>The core features of the Spring Framework can be used in developing any Java application, but there are extensions for building web applications on top of the Java EE platform. Spring framework targets to make J2EE development easier to use and promote good programming practice by enabling a POJO-based programming model. </a:t>
            </a:r>
          </a:p>
        </p:txBody>
      </p:sp>
    </p:spTree>
    <p:extLst>
      <p:ext uri="{BB962C8B-B14F-4D97-AF65-F5344CB8AC3E}">
        <p14:creationId xmlns:p14="http://schemas.microsoft.com/office/powerpoint/2010/main" val="320940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 IOC</a:t>
            </a:r>
            <a:endParaRPr lang="en-US" dirty="0"/>
          </a:p>
        </p:txBody>
      </p:sp>
      <p:sp>
        <p:nvSpPr>
          <p:cNvPr id="3" name="Content Placeholder 2"/>
          <p:cNvSpPr>
            <a:spLocks noGrp="1"/>
          </p:cNvSpPr>
          <p:nvPr>
            <p:ph idx="1"/>
          </p:nvPr>
        </p:nvSpPr>
        <p:spPr/>
        <p:txBody>
          <a:bodyPr>
            <a:noAutofit/>
          </a:bodyPr>
          <a:lstStyle/>
          <a:p>
            <a:r>
              <a:rPr lang="en-US" altLang="en-US" sz="2000" dirty="0" smtClean="0"/>
              <a:t>When java component / java class is ready if the underlying container (or) framework software assigns dependent values automatically to the properties of the application / component is called Dependency Injection (DI) or Inversion of Control (IOC)</a:t>
            </a:r>
          </a:p>
          <a:p>
            <a:r>
              <a:rPr lang="en-US" sz="2000" dirty="0" smtClean="0"/>
              <a:t>Example: When Java application </a:t>
            </a:r>
            <a:r>
              <a:rPr lang="en-US" altLang="en-US" sz="2000" dirty="0"/>
              <a:t>/</a:t>
            </a:r>
            <a:r>
              <a:rPr lang="en-US" sz="2000" dirty="0" smtClean="0"/>
              <a:t> Java component is ready if the underlying framework </a:t>
            </a:r>
            <a:r>
              <a:rPr lang="en-US" altLang="en-US" sz="2000" dirty="0"/>
              <a:t>/</a:t>
            </a:r>
            <a:r>
              <a:rPr lang="en-US" sz="2000" dirty="0" smtClean="0"/>
              <a:t> container collects collection object from connection pool and assign to Java component </a:t>
            </a:r>
            <a:r>
              <a:rPr lang="en-US" altLang="en-US" sz="2000" dirty="0"/>
              <a:t>/</a:t>
            </a:r>
            <a:r>
              <a:rPr lang="en-US" sz="2000" dirty="0" smtClean="0"/>
              <a:t> Java application automatically. Then it is called </a:t>
            </a:r>
            <a:r>
              <a:rPr lang="en-US" altLang="en-US" sz="2000" dirty="0"/>
              <a:t>Dependency </a:t>
            </a:r>
            <a:r>
              <a:rPr lang="en-US" altLang="en-US" sz="2000" dirty="0" smtClean="0"/>
              <a:t>Injection.</a:t>
            </a:r>
          </a:p>
          <a:p>
            <a:endParaRPr lang="en-US" sz="2000" dirty="0" smtClean="0"/>
          </a:p>
          <a:p>
            <a:endParaRPr lang="en-US" sz="2000" dirty="0" smtClean="0"/>
          </a:p>
        </p:txBody>
      </p:sp>
    </p:spTree>
    <p:extLst>
      <p:ext uri="{BB962C8B-B14F-4D97-AF65-F5344CB8AC3E}">
        <p14:creationId xmlns:p14="http://schemas.microsoft.com/office/powerpoint/2010/main" val="4152813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Wiring</a:t>
            </a:r>
            <a:endParaRPr lang="en-US" dirty="0"/>
          </a:p>
        </p:txBody>
      </p:sp>
      <p:sp>
        <p:nvSpPr>
          <p:cNvPr id="3" name="Content Placeholder 2"/>
          <p:cNvSpPr>
            <a:spLocks noGrp="1"/>
          </p:cNvSpPr>
          <p:nvPr>
            <p:ph idx="1"/>
          </p:nvPr>
        </p:nvSpPr>
        <p:spPr/>
        <p:txBody>
          <a:bodyPr>
            <a:noAutofit/>
          </a:bodyPr>
          <a:lstStyle/>
          <a:p>
            <a:r>
              <a:rPr lang="en-US" altLang="en-US" sz="2000" dirty="0" smtClean="0"/>
              <a:t>The process of making spring container getting dependent values to bean properties automatically without explicit configuration of &lt;property&gt; or &lt;constructor-</a:t>
            </a:r>
            <a:r>
              <a:rPr lang="en-US" altLang="en-US" sz="2000" dirty="0" err="1" smtClean="0"/>
              <a:t>arg</a:t>
            </a:r>
            <a:r>
              <a:rPr lang="en-US" altLang="en-US" sz="2000" smtClean="0"/>
              <a:t>&gt; is </a:t>
            </a:r>
            <a:r>
              <a:rPr lang="en-US" altLang="en-US" sz="2000" dirty="0" smtClean="0"/>
              <a:t>called </a:t>
            </a:r>
            <a:r>
              <a:rPr lang="en-US" sz="2000" dirty="0"/>
              <a:t>Auto </a:t>
            </a:r>
            <a:r>
              <a:rPr lang="en-US" sz="2000" dirty="0" smtClean="0"/>
              <a:t>Wiring.</a:t>
            </a:r>
          </a:p>
          <a:p>
            <a:endParaRPr lang="en-US" sz="2000" dirty="0" smtClean="0"/>
          </a:p>
          <a:p>
            <a:endParaRPr lang="en-US" sz="2000" dirty="0" smtClean="0"/>
          </a:p>
        </p:txBody>
      </p:sp>
    </p:spTree>
    <p:extLst>
      <p:ext uri="{BB962C8B-B14F-4D97-AF65-F5344CB8AC3E}">
        <p14:creationId xmlns:p14="http://schemas.microsoft.com/office/powerpoint/2010/main" val="3520160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noAutofit/>
          </a:bodyPr>
          <a:lstStyle/>
          <a:p>
            <a:r>
              <a:rPr lang="en-US" altLang="en-US" sz="2000" dirty="0" smtClean="0"/>
              <a:t>MVC:</a:t>
            </a:r>
          </a:p>
          <a:p>
            <a:endParaRPr lang="en-US" sz="2000" dirty="0"/>
          </a:p>
          <a:p>
            <a:r>
              <a:rPr lang="en-US" sz="2000" dirty="0" smtClean="0"/>
              <a:t>M – Model </a:t>
            </a:r>
            <a:r>
              <a:rPr lang="en-US" sz="2000" dirty="0" smtClean="0">
                <a:sym typeface="Wingdings" panose="05000000000000000000" pitchFamily="2" charset="2"/>
              </a:rPr>
              <a:t> Business Logic + Persistence Logic</a:t>
            </a:r>
          </a:p>
          <a:p>
            <a:r>
              <a:rPr lang="en-US" sz="2000" dirty="0" smtClean="0">
                <a:sym typeface="Wingdings" panose="05000000000000000000" pitchFamily="2" charset="2"/>
              </a:rPr>
              <a:t>V – View      Presentation Logic</a:t>
            </a:r>
          </a:p>
          <a:p>
            <a:r>
              <a:rPr lang="en-US" sz="2000" dirty="0" smtClean="0">
                <a:sym typeface="Wingdings" panose="05000000000000000000" pitchFamily="2" charset="2"/>
              </a:rPr>
              <a:t>C – Controller  Integration Logic</a:t>
            </a:r>
            <a:endParaRPr lang="en-US" sz="2000" dirty="0" smtClean="0"/>
          </a:p>
          <a:p>
            <a:endParaRPr lang="en-US" sz="2000" dirty="0" smtClean="0"/>
          </a:p>
          <a:p>
            <a:endParaRPr lang="en-US" sz="2000" dirty="0" smtClean="0"/>
          </a:p>
        </p:txBody>
      </p:sp>
    </p:spTree>
    <p:extLst>
      <p:ext uri="{BB962C8B-B14F-4D97-AF65-F5344CB8AC3E}">
        <p14:creationId xmlns:p14="http://schemas.microsoft.com/office/powerpoint/2010/main" val="2678666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sp>
        <p:nvSpPr>
          <p:cNvPr id="3" name="Content Placeholder 2"/>
          <p:cNvSpPr>
            <a:spLocks noGrp="1"/>
          </p:cNvSpPr>
          <p:nvPr>
            <p:ph idx="1"/>
          </p:nvPr>
        </p:nvSpPr>
        <p:spPr/>
        <p:txBody>
          <a:bodyPr>
            <a:noAutofit/>
          </a:bodyPr>
          <a:lstStyle/>
          <a:p>
            <a:r>
              <a:rPr lang="en-US" sz="2000" b="1" dirty="0"/>
              <a:t>Minimum requirements</a:t>
            </a:r>
          </a:p>
          <a:p>
            <a:pPr lvl="1"/>
            <a:r>
              <a:rPr lang="en-US" sz="1600" dirty="0"/>
              <a:t>JDK 6+ for Spring Framework 4.x </a:t>
            </a:r>
          </a:p>
          <a:p>
            <a:pPr lvl="1"/>
            <a:r>
              <a:rPr lang="en-US" sz="1600" dirty="0"/>
              <a:t>JDK 5+ for Spring Framework </a:t>
            </a:r>
            <a:r>
              <a:rPr lang="en-US" sz="1600" dirty="0" smtClean="0"/>
              <a:t>3.x</a:t>
            </a:r>
          </a:p>
          <a:p>
            <a:endParaRPr lang="en-US" sz="2000" dirty="0"/>
          </a:p>
          <a:p>
            <a:endParaRPr lang="en-US" sz="2000" dirty="0"/>
          </a:p>
          <a:p>
            <a:endParaRPr lang="en-US" sz="2000" dirty="0" smtClean="0"/>
          </a:p>
          <a:p>
            <a:endParaRPr lang="en-US" sz="2000" dirty="0" smtClean="0"/>
          </a:p>
          <a:p>
            <a:endParaRPr lang="en-US" sz="2000" dirty="0" smtClean="0"/>
          </a:p>
        </p:txBody>
      </p:sp>
    </p:spTree>
    <p:extLst>
      <p:ext uri="{BB962C8B-B14F-4D97-AF65-F5344CB8AC3E}">
        <p14:creationId xmlns:p14="http://schemas.microsoft.com/office/powerpoint/2010/main" val="2974868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3257</TotalTime>
  <Words>383</Words>
  <Application>Microsoft Office PowerPoint</Application>
  <PresentationFormat>On-screen Show (4:3)</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Spring</vt:lpstr>
      <vt:lpstr>Definition</vt:lpstr>
      <vt:lpstr>Spring Overview</vt:lpstr>
      <vt:lpstr>DI / IOC</vt:lpstr>
      <vt:lpstr>Auto Wiring</vt:lpstr>
      <vt:lpstr>MVC</vt:lpstr>
      <vt:lpstr>Versions</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W7admin</dc:creator>
  <cp:lastModifiedBy>W7admin</cp:lastModifiedBy>
  <cp:revision>178</cp:revision>
  <dcterms:created xsi:type="dcterms:W3CDTF">2014-12-05T12:00:07Z</dcterms:created>
  <dcterms:modified xsi:type="dcterms:W3CDTF">2015-01-29T19:53:16Z</dcterms:modified>
</cp:coreProperties>
</file>