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62" r:id="rId4"/>
    <p:sldId id="263" r:id="rId5"/>
    <p:sldId id="266" r:id="rId6"/>
    <p:sldId id="268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3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4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2480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86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763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882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885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0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64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8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66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0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11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69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3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49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6DA2-5472-472D-A5AD-B7FFB1032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109" y="656000"/>
            <a:ext cx="6625244" cy="2108535"/>
          </a:xfrm>
        </p:spPr>
        <p:txBody>
          <a:bodyPr>
            <a:normAutofit/>
          </a:bodyPr>
          <a:lstStyle/>
          <a:p>
            <a:r>
              <a:rPr lang="en-IN" sz="4800" dirty="0"/>
              <a:t>Weather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F182B-1A3A-40A1-B697-65ECF5692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900" dirty="0"/>
              <a:t>Naresh</a:t>
            </a:r>
            <a:br>
              <a:rPr lang="en-IN" sz="2400" dirty="0"/>
            </a:br>
            <a:r>
              <a:rPr lang="en-IN" sz="3900" dirty="0"/>
              <a:t>Sivasai</a:t>
            </a:r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679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5405-FB95-4CC5-9BCE-31B2847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641995"/>
          </a:xfrm>
        </p:spPr>
        <p:txBody>
          <a:bodyPr>
            <a:normAutofit/>
          </a:bodyPr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73050-CD60-4A2F-8C14-EAB54C023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75722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ea typeface="+mj-ea"/>
              <a:cs typeface="+mj-cs"/>
            </a:endParaRPr>
          </a:p>
          <a:p>
            <a:r>
              <a:rPr lang="en-US" dirty="0">
                <a:latin typeface="Inter"/>
              </a:rPr>
              <a:t>In this project we are predicting weather by training data set with different machine learning algorithms and comparing performance of each model.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We will build a model on historic usage rates and observed weather. 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Machine Learning models like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DecisionTreeRegressor</a:t>
            </a:r>
            <a:endParaRPr lang="en-US" b="0" i="0" dirty="0">
              <a:effectLst/>
              <a:latin typeface="Inter"/>
            </a:endParaRPr>
          </a:p>
          <a:p>
            <a:pPr marL="0" indent="0">
              <a:buNone/>
            </a:pPr>
            <a:endParaRPr lang="en-IN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616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B961-29C8-4BB5-9CFD-896993F45DA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61891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3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04C1-F750-4BB9-8769-06E618EDB0F6}"/>
              </a:ext>
            </a:extLst>
          </p:cNvPr>
          <p:cNvSpPr txBox="1">
            <a:spLocks/>
          </p:cNvSpPr>
          <p:nvPr/>
        </p:nvSpPr>
        <p:spPr>
          <a:xfrm>
            <a:off x="990748" y="1065320"/>
            <a:ext cx="10058400" cy="523782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IN" dirty="0"/>
              <a:t>Retrieve the data set from API.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Exploratory 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Train the data set with ML model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Predict the model with Test data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Metrics – Confusion matrix , F1 score, K Fold cross validation.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5E9E0-202D-4627-952E-D5F64A1F1E86}"/>
              </a:ext>
            </a:extLst>
          </p:cNvPr>
          <p:cNvSpPr/>
          <p:nvPr/>
        </p:nvSpPr>
        <p:spPr>
          <a:xfrm>
            <a:off x="3527708" y="3720853"/>
            <a:ext cx="1296140" cy="114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1DDE66-0B0A-4DBC-AE2C-D83E2170C1A5}"/>
              </a:ext>
            </a:extLst>
          </p:cNvPr>
          <p:cNvSpPr/>
          <p:nvPr/>
        </p:nvSpPr>
        <p:spPr>
          <a:xfrm>
            <a:off x="5447429" y="3720853"/>
            <a:ext cx="1296140" cy="114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Train the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48C15E-F177-4B3A-A4F8-FB4803E815F8}"/>
              </a:ext>
            </a:extLst>
          </p:cNvPr>
          <p:cNvSpPr/>
          <p:nvPr/>
        </p:nvSpPr>
        <p:spPr>
          <a:xfrm>
            <a:off x="7238664" y="3720852"/>
            <a:ext cx="1753784" cy="114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Performance Evaluation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2BE8BC-1D00-4C0D-8B29-F8CE20604576}"/>
              </a:ext>
            </a:extLst>
          </p:cNvPr>
          <p:cNvCxnSpPr>
            <a:cxnSpLocks/>
          </p:cNvCxnSpPr>
          <p:nvPr/>
        </p:nvCxnSpPr>
        <p:spPr>
          <a:xfrm>
            <a:off x="4823848" y="4293462"/>
            <a:ext cx="570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67A736-917E-441C-A0CF-B205A5597D30}"/>
              </a:ext>
            </a:extLst>
          </p:cNvPr>
          <p:cNvCxnSpPr>
            <a:cxnSpLocks/>
          </p:cNvCxnSpPr>
          <p:nvPr/>
        </p:nvCxnSpPr>
        <p:spPr>
          <a:xfrm>
            <a:off x="6719993" y="4264607"/>
            <a:ext cx="5186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6C18584-FA8A-4A60-8228-3B254484EBDC}"/>
              </a:ext>
            </a:extLst>
          </p:cNvPr>
          <p:cNvSpPr/>
          <p:nvPr/>
        </p:nvSpPr>
        <p:spPr>
          <a:xfrm>
            <a:off x="1607987" y="3720852"/>
            <a:ext cx="1296140" cy="114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Retrieve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58CE69-24CB-48C2-A701-B1CDF9C9A84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904127" y="4293462"/>
            <a:ext cx="570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5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B961-29C8-4BB5-9CFD-896993F45DA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6189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04C1-F750-4BB9-8769-06E618EDB0F6}"/>
              </a:ext>
            </a:extLst>
          </p:cNvPr>
          <p:cNvSpPr txBox="1">
            <a:spLocks/>
          </p:cNvSpPr>
          <p:nvPr/>
        </p:nvSpPr>
        <p:spPr>
          <a:xfrm>
            <a:off x="990748" y="1065319"/>
            <a:ext cx="10058400" cy="52555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IN" dirty="0"/>
              <a:t>Checked for any missing values in the data set.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Correlation between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Set date’ </a:t>
            </a:r>
            <a:r>
              <a:rPr lang="en-US" dirty="0"/>
              <a:t>as target and create a new dataset X by dropping this column from original dataset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0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B961-29C8-4BB5-9CFD-896993F45DA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6189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04C1-F750-4BB9-8769-06E618EDB0F6}"/>
              </a:ext>
            </a:extLst>
          </p:cNvPr>
          <p:cNvSpPr txBox="1">
            <a:spLocks/>
          </p:cNvSpPr>
          <p:nvPr/>
        </p:nvSpPr>
        <p:spPr>
          <a:xfrm>
            <a:off x="990748" y="1065319"/>
            <a:ext cx="10058400" cy="258340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IN" dirty="0"/>
              <a:t>Created the train and test data set.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From </a:t>
            </a:r>
            <a:r>
              <a:rPr lang="en-IN" dirty="0" err="1"/>
              <a:t>SKLearn</a:t>
            </a:r>
            <a:r>
              <a:rPr lang="en-IN" dirty="0"/>
              <a:t> Imported the ML model.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Performed train data set on those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Predicting the model by using test data set.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Evaluated the model by F1 score and confusion matrix.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09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B961-29C8-4BB5-9CFD-896993F45DA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6189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04C1-F750-4BB9-8769-06E618EDB0F6}"/>
              </a:ext>
            </a:extLst>
          </p:cNvPr>
          <p:cNvSpPr txBox="1">
            <a:spLocks/>
          </p:cNvSpPr>
          <p:nvPr/>
        </p:nvSpPr>
        <p:spPr>
          <a:xfrm>
            <a:off x="990748" y="1065319"/>
            <a:ext cx="10058400" cy="258340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IN" dirty="0"/>
              <a:t>Following is the performance of models used.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76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B961-29C8-4BB5-9CFD-896993F45DA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6189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References</a:t>
            </a:r>
          </a:p>
          <a:p>
            <a:endParaRPr lang="en-IN" sz="4000" dirty="0"/>
          </a:p>
          <a:p>
            <a:r>
              <a:rPr lang="en-IN" sz="2000" dirty="0"/>
              <a:t>https://github.com/yinglung174/Weather-Forecast-And-Prediction-by-Machine-Learning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04C1-F750-4BB9-8769-06E618EDB0F6}"/>
              </a:ext>
            </a:extLst>
          </p:cNvPr>
          <p:cNvSpPr txBox="1">
            <a:spLocks/>
          </p:cNvSpPr>
          <p:nvPr/>
        </p:nvSpPr>
        <p:spPr>
          <a:xfrm>
            <a:off x="990748" y="1065319"/>
            <a:ext cx="10058400" cy="258340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9192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498</TotalTime>
  <Words>188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Inter</vt:lpstr>
      <vt:lpstr>Trebuchet MS</vt:lpstr>
      <vt:lpstr>Wingdings 3</vt:lpstr>
      <vt:lpstr>Facet</vt:lpstr>
      <vt:lpstr>Weather Prediction 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Defaulter Detection</dc:title>
  <dc:creator>SarithaSiva</dc:creator>
  <cp:lastModifiedBy>12522029951</cp:lastModifiedBy>
  <cp:revision>11</cp:revision>
  <dcterms:created xsi:type="dcterms:W3CDTF">2021-12-06T20:29:12Z</dcterms:created>
  <dcterms:modified xsi:type="dcterms:W3CDTF">2021-12-07T05:05:33Z</dcterms:modified>
</cp:coreProperties>
</file>