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34F04E-9BA1-4F8D-9042-3CFAC29124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7B950-11CF-458B-8DD4-E3CB41C712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44DBE-5358-4F7E-BFA3-202A6D5671C5}" type="datetime1">
              <a:rPr lang="en-IN" smtClean="0"/>
              <a:t>25-08-2018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42AD5-9980-42E3-8E93-4B88E7BCC5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4D09D-310B-45BE-BA90-A96AC9A01B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1F0B3-138C-4E2D-BFE7-B10CC43C0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07404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B1550-2D45-44DC-BC7A-06A53E4865CF}" type="datetime1">
              <a:rPr lang="en-IN" smtClean="0"/>
              <a:t>25-08-2018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19A49-C260-4E97-BA1F-DE251CF4E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65937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E60D-38F4-4CE0-8831-618FFC958FD9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76E9-0C9A-4E6F-8FCF-2064CEF3FBE4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C011-6325-41E4-B7C8-4D99298DC18B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A9EB-0CF5-4F34-BA89-FF5B8E435023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1D42-C0CF-49D5-9A10-3941CDC4E8F5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34F6-BD16-44AE-8C39-197047970B2A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962C-9C14-4E83-9BC1-07C4F34C125F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619F-DE73-445D-BE0A-824D7096B2C2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16D1-466D-41CF-932F-D034C7C640DE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C4BA-1C9C-46CE-AB9C-EAC5E1F4C6CE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4C5A-2F10-4BBB-91BE-09BD75CCD8D4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30C3-E307-40C7-B293-18321C8D4488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3C65-0356-404C-BEB7-5B403F125E89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18E9-EBE1-4FE1-8CD5-53FF49B75C39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99B1-4AC9-42D5-A787-AF59D60C701C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A76A-C423-457E-8941-58630D2D0FA5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9E95-CF3B-4D4E-A894-68C54E074484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FD757EF-D85F-4F18-80C4-BEF04471CEF5}" type="datetime1">
              <a:rPr lang="en-US" smtClean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Farmify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3FDD85-9388-4A01-85A4-21849410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461" y="1743740"/>
            <a:ext cx="2182187" cy="1091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7C1EAC-B579-4C9C-B603-D3D4AB8DF403}"/>
              </a:ext>
            </a:extLst>
          </p:cNvPr>
          <p:cNvSpPr txBox="1"/>
          <p:nvPr/>
        </p:nvSpPr>
        <p:spPr>
          <a:xfrm>
            <a:off x="2143630" y="3030280"/>
            <a:ext cx="7671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FarmMonk Innovations Private Limited</a:t>
            </a:r>
          </a:p>
        </p:txBody>
      </p:sp>
    </p:spTree>
    <p:extLst>
      <p:ext uri="{BB962C8B-B14F-4D97-AF65-F5344CB8AC3E}">
        <p14:creationId xmlns:p14="http://schemas.microsoft.com/office/powerpoint/2010/main" val="276355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B56B76-BD9F-4293-9813-F8E8635159F5}"/>
              </a:ext>
            </a:extLst>
          </p:cNvPr>
          <p:cNvCxnSpPr/>
          <p:nvPr/>
        </p:nvCxnSpPr>
        <p:spPr>
          <a:xfrm>
            <a:off x="606058" y="5869174"/>
            <a:ext cx="10972800" cy="0"/>
          </a:xfrm>
          <a:prstGeom prst="line">
            <a:avLst/>
          </a:prstGeom>
          <a:ln w="28575">
            <a:solidFill>
              <a:schemeClr val="accent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D5D579-4C4A-4C3E-87AA-5C15E76BB220}"/>
              </a:ext>
            </a:extLst>
          </p:cNvPr>
          <p:cNvSpPr txBox="1"/>
          <p:nvPr/>
        </p:nvSpPr>
        <p:spPr>
          <a:xfrm>
            <a:off x="459318" y="5964866"/>
            <a:ext cx="1441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bg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</a:lstStyle>
          <a:p>
            <a:r>
              <a:rPr lang="en-IN" sz="4000" dirty="0">
                <a:solidFill>
                  <a:schemeClr val="tx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Farmify</a:t>
            </a:r>
          </a:p>
        </p:txBody>
      </p:sp>
    </p:spTree>
    <p:extLst>
      <p:ext uri="{BB962C8B-B14F-4D97-AF65-F5344CB8AC3E}">
        <p14:creationId xmlns:p14="http://schemas.microsoft.com/office/powerpoint/2010/main" val="249056359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Angsana New</vt:lpstr>
      <vt:lpstr>BrowalliaUPC</vt:lpstr>
      <vt:lpstr>Calibri</vt:lpstr>
      <vt:lpstr>Century Gothic</vt:lpstr>
      <vt:lpstr>Wingdings 3</vt:lpstr>
      <vt:lpstr>Slice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Viriyala, Naresh Kumar</dc:creator>
  <cp:lastModifiedBy>Viriyala, Naresh Kumar</cp:lastModifiedBy>
  <cp:revision>4</cp:revision>
  <dcterms:created xsi:type="dcterms:W3CDTF">2018-08-25T11:13:22Z</dcterms:created>
  <dcterms:modified xsi:type="dcterms:W3CDTF">2018-08-25T11:43:05Z</dcterms:modified>
</cp:coreProperties>
</file>