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4185" r:id="rId2"/>
  </p:sldMasterIdLst>
  <p:notesMasterIdLst>
    <p:notesMasterId r:id="rId28"/>
  </p:notesMasterIdLst>
  <p:sldIdLst>
    <p:sldId id="369" r:id="rId3"/>
    <p:sldId id="396" r:id="rId4"/>
    <p:sldId id="298" r:id="rId5"/>
    <p:sldId id="300" r:id="rId6"/>
    <p:sldId id="400" r:id="rId7"/>
    <p:sldId id="397" r:id="rId8"/>
    <p:sldId id="398" r:id="rId9"/>
    <p:sldId id="399" r:id="rId10"/>
    <p:sldId id="403" r:id="rId11"/>
    <p:sldId id="404" r:id="rId12"/>
    <p:sldId id="405" r:id="rId13"/>
    <p:sldId id="406" r:id="rId14"/>
    <p:sldId id="407" r:id="rId15"/>
    <p:sldId id="408" r:id="rId16"/>
    <p:sldId id="409" r:id="rId17"/>
    <p:sldId id="411" r:id="rId18"/>
    <p:sldId id="412" r:id="rId19"/>
    <p:sldId id="410" r:id="rId20"/>
    <p:sldId id="413" r:id="rId21"/>
    <p:sldId id="414" r:id="rId22"/>
    <p:sldId id="415" r:id="rId23"/>
    <p:sldId id="416" r:id="rId24"/>
    <p:sldId id="417" r:id="rId25"/>
    <p:sldId id="402" r:id="rId26"/>
    <p:sldId id="401" r:id="rId27"/>
  </p:sldIdLst>
  <p:sldSz cx="12192000" cy="6858000"/>
  <p:notesSz cx="6735763" cy="9866313"/>
  <p:defaultTextStyle>
    <a:defPPr>
      <a:defRPr lang="en-US"/>
    </a:defPPr>
    <a:lvl1pPr algn="l" rtl="0" eaLnBrk="0" fontAlgn="base" hangingPunct="0">
      <a:spcBef>
        <a:spcPct val="0"/>
      </a:spcBef>
      <a:spcAft>
        <a:spcPct val="0"/>
      </a:spcAft>
      <a:defRPr kern="1200">
        <a:solidFill>
          <a:schemeClr val="tx1"/>
        </a:solidFill>
        <a:latin typeface="Bookman Old Style" panose="02050604050505020204" pitchFamily="18" charset="0"/>
        <a:ea typeface="+mn-ea"/>
        <a:cs typeface="+mn-cs"/>
      </a:defRPr>
    </a:lvl1pPr>
    <a:lvl2pPr marL="457200" algn="l" rtl="0" eaLnBrk="0" fontAlgn="base" hangingPunct="0">
      <a:spcBef>
        <a:spcPct val="0"/>
      </a:spcBef>
      <a:spcAft>
        <a:spcPct val="0"/>
      </a:spcAft>
      <a:defRPr kern="1200">
        <a:solidFill>
          <a:schemeClr val="tx1"/>
        </a:solidFill>
        <a:latin typeface="Bookman Old Style" panose="02050604050505020204" pitchFamily="18" charset="0"/>
        <a:ea typeface="+mn-ea"/>
        <a:cs typeface="+mn-cs"/>
      </a:defRPr>
    </a:lvl2pPr>
    <a:lvl3pPr marL="914400" algn="l" rtl="0" eaLnBrk="0" fontAlgn="base" hangingPunct="0">
      <a:spcBef>
        <a:spcPct val="0"/>
      </a:spcBef>
      <a:spcAft>
        <a:spcPct val="0"/>
      </a:spcAft>
      <a:defRPr kern="1200">
        <a:solidFill>
          <a:schemeClr val="tx1"/>
        </a:solidFill>
        <a:latin typeface="Bookman Old Style" panose="02050604050505020204" pitchFamily="18" charset="0"/>
        <a:ea typeface="+mn-ea"/>
        <a:cs typeface="+mn-cs"/>
      </a:defRPr>
    </a:lvl3pPr>
    <a:lvl4pPr marL="1371600" algn="l" rtl="0" eaLnBrk="0" fontAlgn="base" hangingPunct="0">
      <a:spcBef>
        <a:spcPct val="0"/>
      </a:spcBef>
      <a:spcAft>
        <a:spcPct val="0"/>
      </a:spcAft>
      <a:defRPr kern="1200">
        <a:solidFill>
          <a:schemeClr val="tx1"/>
        </a:solidFill>
        <a:latin typeface="Bookman Old Style" panose="02050604050505020204" pitchFamily="18" charset="0"/>
        <a:ea typeface="+mn-ea"/>
        <a:cs typeface="+mn-cs"/>
      </a:defRPr>
    </a:lvl4pPr>
    <a:lvl5pPr marL="1828800" algn="l" rtl="0" eaLnBrk="0" fontAlgn="base" hangingPunct="0">
      <a:spcBef>
        <a:spcPct val="0"/>
      </a:spcBef>
      <a:spcAft>
        <a:spcPct val="0"/>
      </a:spcAft>
      <a:defRPr kern="1200">
        <a:solidFill>
          <a:schemeClr val="tx1"/>
        </a:solidFill>
        <a:latin typeface="Bookman Old Style" panose="02050604050505020204" pitchFamily="18" charset="0"/>
        <a:ea typeface="+mn-ea"/>
        <a:cs typeface="+mn-cs"/>
      </a:defRPr>
    </a:lvl5pPr>
    <a:lvl6pPr marL="2286000" algn="l" defTabSz="914400" rtl="0" eaLnBrk="1" latinLnBrk="0" hangingPunct="1">
      <a:defRPr kern="1200">
        <a:solidFill>
          <a:schemeClr val="tx1"/>
        </a:solidFill>
        <a:latin typeface="Bookman Old Style" panose="02050604050505020204" pitchFamily="18" charset="0"/>
        <a:ea typeface="+mn-ea"/>
        <a:cs typeface="+mn-cs"/>
      </a:defRPr>
    </a:lvl6pPr>
    <a:lvl7pPr marL="2743200" algn="l" defTabSz="914400" rtl="0" eaLnBrk="1" latinLnBrk="0" hangingPunct="1">
      <a:defRPr kern="1200">
        <a:solidFill>
          <a:schemeClr val="tx1"/>
        </a:solidFill>
        <a:latin typeface="Bookman Old Style" panose="02050604050505020204" pitchFamily="18" charset="0"/>
        <a:ea typeface="+mn-ea"/>
        <a:cs typeface="+mn-cs"/>
      </a:defRPr>
    </a:lvl7pPr>
    <a:lvl8pPr marL="3200400" algn="l" defTabSz="914400" rtl="0" eaLnBrk="1" latinLnBrk="0" hangingPunct="1">
      <a:defRPr kern="1200">
        <a:solidFill>
          <a:schemeClr val="tx1"/>
        </a:solidFill>
        <a:latin typeface="Bookman Old Style" panose="02050604050505020204" pitchFamily="18" charset="0"/>
        <a:ea typeface="+mn-ea"/>
        <a:cs typeface="+mn-cs"/>
      </a:defRPr>
    </a:lvl8pPr>
    <a:lvl9pPr marL="3657600" algn="l" defTabSz="914400" rtl="0" eaLnBrk="1" latinLnBrk="0" hangingPunct="1">
      <a:defRPr kern="1200">
        <a:solidFill>
          <a:schemeClr val="tx1"/>
        </a:solidFill>
        <a:latin typeface="Bookman Old Style" panose="020506040505050202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71" autoAdjust="0"/>
    <p:restoredTop sz="95126" autoAdjust="0"/>
  </p:normalViewPr>
  <p:slideViewPr>
    <p:cSldViewPr snapToGrid="0">
      <p:cViewPr varScale="1">
        <p:scale>
          <a:sx n="82" d="100"/>
          <a:sy n="82" d="100"/>
        </p:scale>
        <p:origin x="878"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133A988-BD27-6F92-4100-E638A32C8B01}"/>
              </a:ext>
            </a:extLst>
          </p:cNvPr>
          <p:cNvSpPr>
            <a:spLocks noGrp="1"/>
          </p:cNvSpPr>
          <p:nvPr>
            <p:ph type="hdr" sz="quarter"/>
          </p:nvPr>
        </p:nvSpPr>
        <p:spPr>
          <a:xfrm>
            <a:off x="0" y="0"/>
            <a:ext cx="2919413" cy="4953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F5A23B0E-21AC-C2B1-24B8-73E3CD96936C}"/>
              </a:ext>
            </a:extLst>
          </p:cNvPr>
          <p:cNvSpPr>
            <a:spLocks noGrp="1"/>
          </p:cNvSpPr>
          <p:nvPr>
            <p:ph type="dt" idx="1"/>
          </p:nvPr>
        </p:nvSpPr>
        <p:spPr>
          <a:xfrm>
            <a:off x="3814763" y="0"/>
            <a:ext cx="2919412" cy="4953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D23EDE19-EBBA-4D13-80C1-8AA3DE55CA63}" type="datetimeFigureOut">
              <a:rPr lang="en-US"/>
              <a:pPr>
                <a:defRPr/>
              </a:pPr>
              <a:t>10/24/2024</a:t>
            </a:fld>
            <a:endParaRPr lang="en-US"/>
          </a:p>
        </p:txBody>
      </p:sp>
      <p:sp>
        <p:nvSpPr>
          <p:cNvPr id="4" name="Slide Image Placeholder 3">
            <a:extLst>
              <a:ext uri="{FF2B5EF4-FFF2-40B4-BE49-F238E27FC236}">
                <a16:creationId xmlns:a16="http://schemas.microsoft.com/office/drawing/2014/main" id="{1AC11658-211C-53E4-43F4-94E20D291984}"/>
              </a:ext>
            </a:extLst>
          </p:cNvPr>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33B97FFE-F1BC-9383-CC70-A7F857488E63}"/>
              </a:ext>
            </a:extLst>
          </p:cNvPr>
          <p:cNvSpPr>
            <a:spLocks noGrp="1"/>
          </p:cNvSpPr>
          <p:nvPr>
            <p:ph type="body" sz="quarter" idx="3"/>
          </p:nvPr>
        </p:nvSpPr>
        <p:spPr>
          <a:xfrm>
            <a:off x="673100" y="4748213"/>
            <a:ext cx="5389563" cy="3884612"/>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272B9B11-CB03-E78C-1EB1-5505729B394F}"/>
              </a:ext>
            </a:extLst>
          </p:cNvPr>
          <p:cNvSpPr>
            <a:spLocks noGrp="1"/>
          </p:cNvSpPr>
          <p:nvPr>
            <p:ph type="ftr" sz="quarter" idx="4"/>
          </p:nvPr>
        </p:nvSpPr>
        <p:spPr>
          <a:xfrm>
            <a:off x="0" y="9371013"/>
            <a:ext cx="2919413" cy="4953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6813B3D1-2CDA-FC14-A161-4F2F646559C6}"/>
              </a:ext>
            </a:extLst>
          </p:cNvPr>
          <p:cNvSpPr>
            <a:spLocks noGrp="1"/>
          </p:cNvSpPr>
          <p:nvPr>
            <p:ph type="sldNum" sz="quarter" idx="5"/>
          </p:nvPr>
        </p:nvSpPr>
        <p:spPr>
          <a:xfrm>
            <a:off x="3814763" y="9371013"/>
            <a:ext cx="2919412" cy="4953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1B624FB3-6440-4D45-89CE-9E19513B956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42C5A8E6-6333-8177-AB26-1F28E205BAD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a:extLst>
              <a:ext uri="{FF2B5EF4-FFF2-40B4-BE49-F238E27FC236}">
                <a16:creationId xmlns:a16="http://schemas.microsoft.com/office/drawing/2014/main" id="{099FAFE5-77CA-79A1-E52F-64B5308253A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19460" name="Slide Number Placeholder 3">
            <a:extLst>
              <a:ext uri="{FF2B5EF4-FFF2-40B4-BE49-F238E27FC236}">
                <a16:creationId xmlns:a16="http://schemas.microsoft.com/office/drawing/2014/main" id="{A5B7454F-B98D-154E-3360-40C2B4AB0B2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Bookman Old Style" panose="02050604050505020204" pitchFamily="18" charset="0"/>
              </a:defRPr>
            </a:lvl1pPr>
            <a:lvl2pPr marL="742950" indent="-285750">
              <a:defRPr>
                <a:solidFill>
                  <a:schemeClr val="tx1"/>
                </a:solidFill>
                <a:latin typeface="Bookman Old Style" panose="02050604050505020204" pitchFamily="18" charset="0"/>
              </a:defRPr>
            </a:lvl2pPr>
            <a:lvl3pPr marL="1143000" indent="-228600">
              <a:defRPr>
                <a:solidFill>
                  <a:schemeClr val="tx1"/>
                </a:solidFill>
                <a:latin typeface="Bookman Old Style" panose="02050604050505020204" pitchFamily="18" charset="0"/>
              </a:defRPr>
            </a:lvl3pPr>
            <a:lvl4pPr marL="1600200" indent="-228600">
              <a:defRPr>
                <a:solidFill>
                  <a:schemeClr val="tx1"/>
                </a:solidFill>
                <a:latin typeface="Bookman Old Style" panose="02050604050505020204" pitchFamily="18" charset="0"/>
              </a:defRPr>
            </a:lvl4pPr>
            <a:lvl5pPr marL="2057400" indent="-228600">
              <a:defRPr>
                <a:solidFill>
                  <a:schemeClr val="tx1"/>
                </a:solidFill>
                <a:latin typeface="Bookman Old Style" panose="02050604050505020204" pitchFamily="18" charset="0"/>
              </a:defRPr>
            </a:lvl5pPr>
            <a:lvl6pPr marL="2514600" indent="-228600" eaLnBrk="0" fontAlgn="base" hangingPunct="0">
              <a:spcBef>
                <a:spcPct val="0"/>
              </a:spcBef>
              <a:spcAft>
                <a:spcPct val="0"/>
              </a:spcAft>
              <a:defRPr>
                <a:solidFill>
                  <a:schemeClr val="tx1"/>
                </a:solidFill>
                <a:latin typeface="Bookman Old Style" panose="02050604050505020204" pitchFamily="18" charset="0"/>
              </a:defRPr>
            </a:lvl6pPr>
            <a:lvl7pPr marL="2971800" indent="-228600" eaLnBrk="0" fontAlgn="base" hangingPunct="0">
              <a:spcBef>
                <a:spcPct val="0"/>
              </a:spcBef>
              <a:spcAft>
                <a:spcPct val="0"/>
              </a:spcAft>
              <a:defRPr>
                <a:solidFill>
                  <a:schemeClr val="tx1"/>
                </a:solidFill>
                <a:latin typeface="Bookman Old Style" panose="02050604050505020204" pitchFamily="18" charset="0"/>
              </a:defRPr>
            </a:lvl7pPr>
            <a:lvl8pPr marL="3429000" indent="-228600" eaLnBrk="0" fontAlgn="base" hangingPunct="0">
              <a:spcBef>
                <a:spcPct val="0"/>
              </a:spcBef>
              <a:spcAft>
                <a:spcPct val="0"/>
              </a:spcAft>
              <a:defRPr>
                <a:solidFill>
                  <a:schemeClr val="tx1"/>
                </a:solidFill>
                <a:latin typeface="Bookman Old Style" panose="02050604050505020204" pitchFamily="18" charset="0"/>
              </a:defRPr>
            </a:lvl8pPr>
            <a:lvl9pPr marL="3886200" indent="-228600" eaLnBrk="0" fontAlgn="base" hangingPunct="0">
              <a:spcBef>
                <a:spcPct val="0"/>
              </a:spcBef>
              <a:spcAft>
                <a:spcPct val="0"/>
              </a:spcAft>
              <a:defRPr>
                <a:solidFill>
                  <a:schemeClr val="tx1"/>
                </a:solidFill>
                <a:latin typeface="Bookman Old Style" panose="02050604050505020204" pitchFamily="18" charset="0"/>
              </a:defRPr>
            </a:lvl9pPr>
          </a:lstStyle>
          <a:p>
            <a:fld id="{3189FB25-4FE3-44E2-83CE-A1F92A6B6BF7}" type="slidenum">
              <a:rPr lang="en-US" altLang="en-US" smtClean="0">
                <a:latin typeface="Calibri" panose="020F0502020204030204" pitchFamily="34" charset="0"/>
              </a:rPr>
              <a:pPr/>
              <a:t>1</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A291AAC0-E9C9-97B4-8083-EF50D235D0C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a:extLst>
              <a:ext uri="{FF2B5EF4-FFF2-40B4-BE49-F238E27FC236}">
                <a16:creationId xmlns:a16="http://schemas.microsoft.com/office/drawing/2014/main" id="{0DF70344-2711-DC53-DDA9-607EF0994C2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1508" name="Slide Number Placeholder 3">
            <a:extLst>
              <a:ext uri="{FF2B5EF4-FFF2-40B4-BE49-F238E27FC236}">
                <a16:creationId xmlns:a16="http://schemas.microsoft.com/office/drawing/2014/main" id="{6A6BA97F-6315-6886-FBAC-0657B136D75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Bookman Old Style" panose="02050604050505020204" pitchFamily="18" charset="0"/>
              </a:defRPr>
            </a:lvl1pPr>
            <a:lvl2pPr marL="742950" indent="-285750">
              <a:defRPr>
                <a:solidFill>
                  <a:schemeClr val="tx1"/>
                </a:solidFill>
                <a:latin typeface="Bookman Old Style" panose="02050604050505020204" pitchFamily="18" charset="0"/>
              </a:defRPr>
            </a:lvl2pPr>
            <a:lvl3pPr marL="1143000" indent="-228600">
              <a:defRPr>
                <a:solidFill>
                  <a:schemeClr val="tx1"/>
                </a:solidFill>
                <a:latin typeface="Bookman Old Style" panose="02050604050505020204" pitchFamily="18" charset="0"/>
              </a:defRPr>
            </a:lvl3pPr>
            <a:lvl4pPr marL="1600200" indent="-228600">
              <a:defRPr>
                <a:solidFill>
                  <a:schemeClr val="tx1"/>
                </a:solidFill>
                <a:latin typeface="Bookman Old Style" panose="02050604050505020204" pitchFamily="18" charset="0"/>
              </a:defRPr>
            </a:lvl4pPr>
            <a:lvl5pPr marL="2057400" indent="-228600">
              <a:defRPr>
                <a:solidFill>
                  <a:schemeClr val="tx1"/>
                </a:solidFill>
                <a:latin typeface="Bookman Old Style" panose="02050604050505020204" pitchFamily="18" charset="0"/>
              </a:defRPr>
            </a:lvl5pPr>
            <a:lvl6pPr marL="2514600" indent="-228600" eaLnBrk="0" fontAlgn="base" hangingPunct="0">
              <a:spcBef>
                <a:spcPct val="0"/>
              </a:spcBef>
              <a:spcAft>
                <a:spcPct val="0"/>
              </a:spcAft>
              <a:defRPr>
                <a:solidFill>
                  <a:schemeClr val="tx1"/>
                </a:solidFill>
                <a:latin typeface="Bookman Old Style" panose="02050604050505020204" pitchFamily="18" charset="0"/>
              </a:defRPr>
            </a:lvl6pPr>
            <a:lvl7pPr marL="2971800" indent="-228600" eaLnBrk="0" fontAlgn="base" hangingPunct="0">
              <a:spcBef>
                <a:spcPct val="0"/>
              </a:spcBef>
              <a:spcAft>
                <a:spcPct val="0"/>
              </a:spcAft>
              <a:defRPr>
                <a:solidFill>
                  <a:schemeClr val="tx1"/>
                </a:solidFill>
                <a:latin typeface="Bookman Old Style" panose="02050604050505020204" pitchFamily="18" charset="0"/>
              </a:defRPr>
            </a:lvl7pPr>
            <a:lvl8pPr marL="3429000" indent="-228600" eaLnBrk="0" fontAlgn="base" hangingPunct="0">
              <a:spcBef>
                <a:spcPct val="0"/>
              </a:spcBef>
              <a:spcAft>
                <a:spcPct val="0"/>
              </a:spcAft>
              <a:defRPr>
                <a:solidFill>
                  <a:schemeClr val="tx1"/>
                </a:solidFill>
                <a:latin typeface="Bookman Old Style" panose="02050604050505020204" pitchFamily="18" charset="0"/>
              </a:defRPr>
            </a:lvl8pPr>
            <a:lvl9pPr marL="3886200" indent="-228600" eaLnBrk="0" fontAlgn="base" hangingPunct="0">
              <a:spcBef>
                <a:spcPct val="0"/>
              </a:spcBef>
              <a:spcAft>
                <a:spcPct val="0"/>
              </a:spcAft>
              <a:defRPr>
                <a:solidFill>
                  <a:schemeClr val="tx1"/>
                </a:solidFill>
                <a:latin typeface="Bookman Old Style" panose="02050604050505020204" pitchFamily="18" charset="0"/>
              </a:defRPr>
            </a:lvl9pPr>
          </a:lstStyle>
          <a:p>
            <a:fld id="{A3A69F1C-4D88-42FF-AC37-BB4E516EB883}" type="slidenum">
              <a:rPr lang="en-US" altLang="en-US" smtClean="0">
                <a:latin typeface="Calibri" panose="020F0502020204030204" pitchFamily="34" charset="0"/>
              </a:rPr>
              <a:pPr/>
              <a:t>2</a:t>
            </a:fld>
            <a:endParaRPr lang="en-US"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D4F23DFC-B67E-F1D8-92F3-323CBEDE534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a:extLst>
              <a:ext uri="{FF2B5EF4-FFF2-40B4-BE49-F238E27FC236}">
                <a16:creationId xmlns:a16="http://schemas.microsoft.com/office/drawing/2014/main" id="{3924E6A1-3F3C-8212-85ED-A4DE6AD8AA1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23556" name="Slide Number Placeholder 3">
            <a:extLst>
              <a:ext uri="{FF2B5EF4-FFF2-40B4-BE49-F238E27FC236}">
                <a16:creationId xmlns:a16="http://schemas.microsoft.com/office/drawing/2014/main" id="{882A13EC-F151-B581-DAA7-4A7EC1A4AE1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Bookman Old Style" panose="02050604050505020204" pitchFamily="18" charset="0"/>
              </a:defRPr>
            </a:lvl1pPr>
            <a:lvl2pPr marL="742950" indent="-285750">
              <a:defRPr>
                <a:solidFill>
                  <a:schemeClr val="tx1"/>
                </a:solidFill>
                <a:latin typeface="Bookman Old Style" panose="02050604050505020204" pitchFamily="18" charset="0"/>
              </a:defRPr>
            </a:lvl2pPr>
            <a:lvl3pPr marL="1143000" indent="-228600">
              <a:defRPr>
                <a:solidFill>
                  <a:schemeClr val="tx1"/>
                </a:solidFill>
                <a:latin typeface="Bookman Old Style" panose="02050604050505020204" pitchFamily="18" charset="0"/>
              </a:defRPr>
            </a:lvl3pPr>
            <a:lvl4pPr marL="1600200" indent="-228600">
              <a:defRPr>
                <a:solidFill>
                  <a:schemeClr val="tx1"/>
                </a:solidFill>
                <a:latin typeface="Bookman Old Style" panose="02050604050505020204" pitchFamily="18" charset="0"/>
              </a:defRPr>
            </a:lvl4pPr>
            <a:lvl5pPr marL="2057400" indent="-228600">
              <a:defRPr>
                <a:solidFill>
                  <a:schemeClr val="tx1"/>
                </a:solidFill>
                <a:latin typeface="Bookman Old Style" panose="02050604050505020204" pitchFamily="18" charset="0"/>
              </a:defRPr>
            </a:lvl5pPr>
            <a:lvl6pPr marL="2514600" indent="-228600" eaLnBrk="0" fontAlgn="base" hangingPunct="0">
              <a:spcBef>
                <a:spcPct val="0"/>
              </a:spcBef>
              <a:spcAft>
                <a:spcPct val="0"/>
              </a:spcAft>
              <a:defRPr>
                <a:solidFill>
                  <a:schemeClr val="tx1"/>
                </a:solidFill>
                <a:latin typeface="Bookman Old Style" panose="02050604050505020204" pitchFamily="18" charset="0"/>
              </a:defRPr>
            </a:lvl6pPr>
            <a:lvl7pPr marL="2971800" indent="-228600" eaLnBrk="0" fontAlgn="base" hangingPunct="0">
              <a:spcBef>
                <a:spcPct val="0"/>
              </a:spcBef>
              <a:spcAft>
                <a:spcPct val="0"/>
              </a:spcAft>
              <a:defRPr>
                <a:solidFill>
                  <a:schemeClr val="tx1"/>
                </a:solidFill>
                <a:latin typeface="Bookman Old Style" panose="02050604050505020204" pitchFamily="18" charset="0"/>
              </a:defRPr>
            </a:lvl7pPr>
            <a:lvl8pPr marL="3429000" indent="-228600" eaLnBrk="0" fontAlgn="base" hangingPunct="0">
              <a:spcBef>
                <a:spcPct val="0"/>
              </a:spcBef>
              <a:spcAft>
                <a:spcPct val="0"/>
              </a:spcAft>
              <a:defRPr>
                <a:solidFill>
                  <a:schemeClr val="tx1"/>
                </a:solidFill>
                <a:latin typeface="Bookman Old Style" panose="02050604050505020204" pitchFamily="18" charset="0"/>
              </a:defRPr>
            </a:lvl8pPr>
            <a:lvl9pPr marL="3886200" indent="-228600" eaLnBrk="0" fontAlgn="base" hangingPunct="0">
              <a:spcBef>
                <a:spcPct val="0"/>
              </a:spcBef>
              <a:spcAft>
                <a:spcPct val="0"/>
              </a:spcAft>
              <a:defRPr>
                <a:solidFill>
                  <a:schemeClr val="tx1"/>
                </a:solidFill>
                <a:latin typeface="Bookman Old Style" panose="02050604050505020204" pitchFamily="18" charset="0"/>
              </a:defRPr>
            </a:lvl9pPr>
          </a:lstStyle>
          <a:p>
            <a:fld id="{888A22F6-04D1-4C83-8630-77D42CEC86A9}" type="slidenum">
              <a:rPr lang="en-US" altLang="en-US" smtClean="0">
                <a:latin typeface="Calibri" panose="020F0502020204030204" pitchFamily="34" charset="0"/>
              </a:rPr>
              <a:pPr/>
              <a:t>3</a:t>
            </a:fld>
            <a:endParaRPr lang="en-US"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FCC84545-9692-AEF2-0A65-F1751E2DB9F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a:extLst>
              <a:ext uri="{FF2B5EF4-FFF2-40B4-BE49-F238E27FC236}">
                <a16:creationId xmlns:a16="http://schemas.microsoft.com/office/drawing/2014/main" id="{679D203E-71D3-52A0-FC6E-557D24CCB52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25604" name="Slide Number Placeholder 3">
            <a:extLst>
              <a:ext uri="{FF2B5EF4-FFF2-40B4-BE49-F238E27FC236}">
                <a16:creationId xmlns:a16="http://schemas.microsoft.com/office/drawing/2014/main" id="{55625DF1-90EF-8B99-CBA1-B3CAF6EB42B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Bookman Old Style" panose="02050604050505020204" pitchFamily="18" charset="0"/>
              </a:defRPr>
            </a:lvl1pPr>
            <a:lvl2pPr marL="742950" indent="-285750">
              <a:defRPr>
                <a:solidFill>
                  <a:schemeClr val="tx1"/>
                </a:solidFill>
                <a:latin typeface="Bookman Old Style" panose="02050604050505020204" pitchFamily="18" charset="0"/>
              </a:defRPr>
            </a:lvl2pPr>
            <a:lvl3pPr marL="1143000" indent="-228600">
              <a:defRPr>
                <a:solidFill>
                  <a:schemeClr val="tx1"/>
                </a:solidFill>
                <a:latin typeface="Bookman Old Style" panose="02050604050505020204" pitchFamily="18" charset="0"/>
              </a:defRPr>
            </a:lvl3pPr>
            <a:lvl4pPr marL="1600200" indent="-228600">
              <a:defRPr>
                <a:solidFill>
                  <a:schemeClr val="tx1"/>
                </a:solidFill>
                <a:latin typeface="Bookman Old Style" panose="02050604050505020204" pitchFamily="18" charset="0"/>
              </a:defRPr>
            </a:lvl4pPr>
            <a:lvl5pPr marL="2057400" indent="-228600">
              <a:defRPr>
                <a:solidFill>
                  <a:schemeClr val="tx1"/>
                </a:solidFill>
                <a:latin typeface="Bookman Old Style" panose="02050604050505020204" pitchFamily="18" charset="0"/>
              </a:defRPr>
            </a:lvl5pPr>
            <a:lvl6pPr marL="2514600" indent="-228600" eaLnBrk="0" fontAlgn="base" hangingPunct="0">
              <a:spcBef>
                <a:spcPct val="0"/>
              </a:spcBef>
              <a:spcAft>
                <a:spcPct val="0"/>
              </a:spcAft>
              <a:defRPr>
                <a:solidFill>
                  <a:schemeClr val="tx1"/>
                </a:solidFill>
                <a:latin typeface="Bookman Old Style" panose="02050604050505020204" pitchFamily="18" charset="0"/>
              </a:defRPr>
            </a:lvl6pPr>
            <a:lvl7pPr marL="2971800" indent="-228600" eaLnBrk="0" fontAlgn="base" hangingPunct="0">
              <a:spcBef>
                <a:spcPct val="0"/>
              </a:spcBef>
              <a:spcAft>
                <a:spcPct val="0"/>
              </a:spcAft>
              <a:defRPr>
                <a:solidFill>
                  <a:schemeClr val="tx1"/>
                </a:solidFill>
                <a:latin typeface="Bookman Old Style" panose="02050604050505020204" pitchFamily="18" charset="0"/>
              </a:defRPr>
            </a:lvl7pPr>
            <a:lvl8pPr marL="3429000" indent="-228600" eaLnBrk="0" fontAlgn="base" hangingPunct="0">
              <a:spcBef>
                <a:spcPct val="0"/>
              </a:spcBef>
              <a:spcAft>
                <a:spcPct val="0"/>
              </a:spcAft>
              <a:defRPr>
                <a:solidFill>
                  <a:schemeClr val="tx1"/>
                </a:solidFill>
                <a:latin typeface="Bookman Old Style" panose="02050604050505020204" pitchFamily="18" charset="0"/>
              </a:defRPr>
            </a:lvl8pPr>
            <a:lvl9pPr marL="3886200" indent="-228600" eaLnBrk="0" fontAlgn="base" hangingPunct="0">
              <a:spcBef>
                <a:spcPct val="0"/>
              </a:spcBef>
              <a:spcAft>
                <a:spcPct val="0"/>
              </a:spcAft>
              <a:defRPr>
                <a:solidFill>
                  <a:schemeClr val="tx1"/>
                </a:solidFill>
                <a:latin typeface="Bookman Old Style" panose="02050604050505020204" pitchFamily="18" charset="0"/>
              </a:defRPr>
            </a:lvl9pPr>
          </a:lstStyle>
          <a:p>
            <a:fld id="{DDD26C15-0B9C-4878-A96B-B7CAE43C8C66}" type="slidenum">
              <a:rPr lang="en-US" altLang="en-US" smtClean="0">
                <a:latin typeface="Calibri" panose="020F0502020204030204" pitchFamily="34" charset="0"/>
              </a:rPr>
              <a:pPr/>
              <a:t>4</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5" descr="Logo, company name&#10;&#10;Description automatically generated">
            <a:extLst>
              <a:ext uri="{FF2B5EF4-FFF2-40B4-BE49-F238E27FC236}">
                <a16:creationId xmlns:a16="http://schemas.microsoft.com/office/drawing/2014/main" id="{D572691C-4C20-953C-9E20-87FD28943E0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505450" y="20638"/>
            <a:ext cx="1181100"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90590B19-D728-374E-F588-20FB4A771F0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159375" y="5467350"/>
            <a:ext cx="22606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524000" y="1960563"/>
            <a:ext cx="9144000" cy="1277937"/>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033462"/>
          </a:xfrm>
        </p:spPr>
        <p:txBody>
          <a:bodyPr/>
          <a:lstStyle>
            <a:lvl1pPr marL="0" indent="0" algn="ctr">
              <a:buNone/>
              <a:defRPr sz="2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Date Placeholder 3">
            <a:extLst>
              <a:ext uri="{FF2B5EF4-FFF2-40B4-BE49-F238E27FC236}">
                <a16:creationId xmlns:a16="http://schemas.microsoft.com/office/drawing/2014/main" id="{7C3DC25D-28D4-7419-7CCC-FEC990C8FA59}"/>
              </a:ext>
            </a:extLst>
          </p:cNvPr>
          <p:cNvSpPr>
            <a:spLocks noGrp="1"/>
          </p:cNvSpPr>
          <p:nvPr>
            <p:ph type="dt" sz="half" idx="10"/>
          </p:nvPr>
        </p:nvSpPr>
        <p:spPr/>
        <p:txBody>
          <a:bodyPr/>
          <a:lstStyle>
            <a:lvl1pPr>
              <a:defRPr/>
            </a:lvl1pPr>
          </a:lstStyle>
          <a:p>
            <a:pPr>
              <a:defRPr/>
            </a:pPr>
            <a:endParaRPr lang="en-US"/>
          </a:p>
        </p:txBody>
      </p:sp>
      <p:sp>
        <p:nvSpPr>
          <p:cNvPr id="7" name="Footer Placeholder 4">
            <a:extLst>
              <a:ext uri="{FF2B5EF4-FFF2-40B4-BE49-F238E27FC236}">
                <a16:creationId xmlns:a16="http://schemas.microsoft.com/office/drawing/2014/main" id="{8AC6487A-6433-2514-3ED8-FAD28532DD23}"/>
              </a:ext>
            </a:extLst>
          </p:cNvPr>
          <p:cNvSpPr>
            <a:spLocks noGrp="1"/>
          </p:cNvSpPr>
          <p:nvPr>
            <p:ph type="ftr" sz="quarter" idx="11"/>
          </p:nvPr>
        </p:nvSpPr>
        <p:spPr/>
        <p:txBody>
          <a:bodyPr/>
          <a:lstStyle>
            <a:lvl1pPr>
              <a:defRPr/>
            </a:lvl1pPr>
          </a:lstStyle>
          <a:p>
            <a:pPr>
              <a:defRPr/>
            </a:pPr>
            <a:r>
              <a:rPr lang="en-US"/>
              <a:t>Computer Science and Engineering</a:t>
            </a:r>
          </a:p>
        </p:txBody>
      </p:sp>
      <p:sp>
        <p:nvSpPr>
          <p:cNvPr id="8" name="Slide Number Placeholder 5">
            <a:extLst>
              <a:ext uri="{FF2B5EF4-FFF2-40B4-BE49-F238E27FC236}">
                <a16:creationId xmlns:a16="http://schemas.microsoft.com/office/drawing/2014/main" id="{8CD90E26-03BF-8461-4437-B8AB3A024983}"/>
              </a:ext>
            </a:extLst>
          </p:cNvPr>
          <p:cNvSpPr>
            <a:spLocks noGrp="1"/>
          </p:cNvSpPr>
          <p:nvPr>
            <p:ph type="sldNum" sz="quarter" idx="12"/>
          </p:nvPr>
        </p:nvSpPr>
        <p:spPr/>
        <p:txBody>
          <a:bodyPr/>
          <a:lstStyle>
            <a:lvl1pPr>
              <a:defRPr/>
            </a:lvl1pPr>
          </a:lstStyle>
          <a:p>
            <a:pPr>
              <a:defRPr/>
            </a:pPr>
            <a:fld id="{B136E25F-C21C-4D5D-ADA7-950A062EE9F8}" type="slidenum">
              <a:rPr lang="en-US" altLang="en-US"/>
              <a:pPr>
                <a:defRPr/>
              </a:pPr>
              <a:t>‹#›</a:t>
            </a:fld>
            <a:endParaRPr lang="en-US" altLang="en-US"/>
          </a:p>
        </p:txBody>
      </p:sp>
    </p:spTree>
    <p:extLst>
      <p:ext uri="{BB962C8B-B14F-4D97-AF65-F5344CB8AC3E}">
        <p14:creationId xmlns:p14="http://schemas.microsoft.com/office/powerpoint/2010/main" val="2481646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622A3A-570D-5F78-0127-EC00323802D2}"/>
              </a:ext>
            </a:extLst>
          </p:cNvPr>
          <p:cNvSpPr>
            <a:spLocks noGrp="1"/>
          </p:cNvSpPr>
          <p:nvPr>
            <p:ph type="dt" sz="half" idx="10"/>
          </p:nvPr>
        </p:nvSpPr>
        <p:spPr/>
        <p:txBody>
          <a:bodyPr/>
          <a:lstStyle>
            <a:lvl1pPr>
              <a:defRPr/>
            </a:lvl1pPr>
          </a:lstStyle>
          <a:p>
            <a:pPr>
              <a:defRPr/>
            </a:pPr>
            <a:fld id="{ED7E2EE6-6DEC-44F2-8AE7-1A8EA72EE36A}" type="datetimeFigureOut">
              <a:rPr lang="en-US"/>
              <a:pPr>
                <a:defRPr/>
              </a:pPr>
              <a:t>10/24/2024</a:t>
            </a:fld>
            <a:endParaRPr lang="en-US"/>
          </a:p>
        </p:txBody>
      </p:sp>
      <p:sp>
        <p:nvSpPr>
          <p:cNvPr id="4" name="Footer Placeholder 3">
            <a:extLst>
              <a:ext uri="{FF2B5EF4-FFF2-40B4-BE49-F238E27FC236}">
                <a16:creationId xmlns:a16="http://schemas.microsoft.com/office/drawing/2014/main" id="{2B8F3701-DD67-10B5-BA03-6B89E1ABC4ED}"/>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ADC922CD-8241-91BD-CDD6-4D631D530DE5}"/>
              </a:ext>
            </a:extLst>
          </p:cNvPr>
          <p:cNvSpPr>
            <a:spLocks noGrp="1"/>
          </p:cNvSpPr>
          <p:nvPr>
            <p:ph type="sldNum" sz="quarter" idx="12"/>
          </p:nvPr>
        </p:nvSpPr>
        <p:spPr/>
        <p:txBody>
          <a:bodyPr/>
          <a:lstStyle>
            <a:lvl1pPr>
              <a:defRPr/>
            </a:lvl1pPr>
          </a:lstStyle>
          <a:p>
            <a:pPr>
              <a:defRPr/>
            </a:pPr>
            <a:fld id="{F9D74AC4-7A4A-4667-9A21-E017161029B4}" type="slidenum">
              <a:rPr lang="en-US"/>
              <a:pPr>
                <a:defRPr/>
              </a:pPr>
              <a:t>‹#›</a:t>
            </a:fld>
            <a:endParaRPr lang="en-US"/>
          </a:p>
        </p:txBody>
      </p:sp>
    </p:spTree>
    <p:extLst>
      <p:ext uri="{BB962C8B-B14F-4D97-AF65-F5344CB8AC3E}">
        <p14:creationId xmlns:p14="http://schemas.microsoft.com/office/powerpoint/2010/main" val="2747379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9F6D6A-E4BE-49FF-FC6A-40B8B1078CCD}"/>
              </a:ext>
            </a:extLst>
          </p:cNvPr>
          <p:cNvSpPr>
            <a:spLocks noGrp="1"/>
          </p:cNvSpPr>
          <p:nvPr>
            <p:ph type="dt" sz="half" idx="10"/>
          </p:nvPr>
        </p:nvSpPr>
        <p:spPr/>
        <p:txBody>
          <a:bodyPr/>
          <a:lstStyle>
            <a:lvl1pPr>
              <a:defRPr/>
            </a:lvl1pPr>
          </a:lstStyle>
          <a:p>
            <a:pPr>
              <a:defRPr/>
            </a:pPr>
            <a:fld id="{F437492B-2105-4354-8E8B-636FFE670E92}" type="datetimeFigureOut">
              <a:rPr lang="en-US"/>
              <a:pPr>
                <a:defRPr/>
              </a:pPr>
              <a:t>10/24/2024</a:t>
            </a:fld>
            <a:endParaRPr lang="en-US"/>
          </a:p>
        </p:txBody>
      </p:sp>
      <p:sp>
        <p:nvSpPr>
          <p:cNvPr id="3" name="Footer Placeholder 2">
            <a:extLst>
              <a:ext uri="{FF2B5EF4-FFF2-40B4-BE49-F238E27FC236}">
                <a16:creationId xmlns:a16="http://schemas.microsoft.com/office/drawing/2014/main" id="{69885FEC-0560-3CE8-D1C0-A1171FDE14A7}"/>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3">
            <a:extLst>
              <a:ext uri="{FF2B5EF4-FFF2-40B4-BE49-F238E27FC236}">
                <a16:creationId xmlns:a16="http://schemas.microsoft.com/office/drawing/2014/main" id="{6A9AE66A-88BB-C277-E89D-C50F2340DD01}"/>
              </a:ext>
            </a:extLst>
          </p:cNvPr>
          <p:cNvSpPr>
            <a:spLocks noGrp="1"/>
          </p:cNvSpPr>
          <p:nvPr>
            <p:ph type="sldNum" sz="quarter" idx="12"/>
          </p:nvPr>
        </p:nvSpPr>
        <p:spPr/>
        <p:txBody>
          <a:bodyPr/>
          <a:lstStyle>
            <a:lvl1pPr>
              <a:defRPr/>
            </a:lvl1pPr>
          </a:lstStyle>
          <a:p>
            <a:pPr>
              <a:defRPr/>
            </a:pPr>
            <a:fld id="{B5932AC1-2286-4708-824F-C1F0F6B3AA14}" type="slidenum">
              <a:rPr lang="en-US"/>
              <a:pPr>
                <a:defRPr/>
              </a:pPr>
              <a:t>‹#›</a:t>
            </a:fld>
            <a:endParaRPr lang="en-US"/>
          </a:p>
        </p:txBody>
      </p:sp>
    </p:spTree>
    <p:extLst>
      <p:ext uri="{BB962C8B-B14F-4D97-AF65-F5344CB8AC3E}">
        <p14:creationId xmlns:p14="http://schemas.microsoft.com/office/powerpoint/2010/main" val="74143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78926F-C6C9-6528-8AF7-407234FE2C40}"/>
              </a:ext>
            </a:extLst>
          </p:cNvPr>
          <p:cNvSpPr>
            <a:spLocks noGrp="1"/>
          </p:cNvSpPr>
          <p:nvPr>
            <p:ph type="dt" sz="half" idx="10"/>
          </p:nvPr>
        </p:nvSpPr>
        <p:spPr/>
        <p:txBody>
          <a:bodyPr/>
          <a:lstStyle>
            <a:lvl1pPr>
              <a:defRPr/>
            </a:lvl1pPr>
          </a:lstStyle>
          <a:p>
            <a:pPr>
              <a:defRPr/>
            </a:pPr>
            <a:fld id="{97C326BF-A529-4E6D-8C0D-1B69A11CA4EB}" type="datetimeFigureOut">
              <a:rPr lang="en-US"/>
              <a:pPr>
                <a:defRPr/>
              </a:pPr>
              <a:t>10/24/2024</a:t>
            </a:fld>
            <a:endParaRPr lang="en-US"/>
          </a:p>
        </p:txBody>
      </p:sp>
      <p:sp>
        <p:nvSpPr>
          <p:cNvPr id="6" name="Footer Placeholder 5">
            <a:extLst>
              <a:ext uri="{FF2B5EF4-FFF2-40B4-BE49-F238E27FC236}">
                <a16:creationId xmlns:a16="http://schemas.microsoft.com/office/drawing/2014/main" id="{7BF33D12-B22B-7CCE-F648-0760D4B73C4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92843918-FC87-3ECA-6E0D-64ECEA4257D0}"/>
              </a:ext>
            </a:extLst>
          </p:cNvPr>
          <p:cNvSpPr>
            <a:spLocks noGrp="1"/>
          </p:cNvSpPr>
          <p:nvPr>
            <p:ph type="sldNum" sz="quarter" idx="12"/>
          </p:nvPr>
        </p:nvSpPr>
        <p:spPr/>
        <p:txBody>
          <a:bodyPr/>
          <a:lstStyle>
            <a:lvl1pPr>
              <a:defRPr/>
            </a:lvl1pPr>
          </a:lstStyle>
          <a:p>
            <a:pPr>
              <a:defRPr/>
            </a:pPr>
            <a:fld id="{F092E26F-5C76-4E17-894E-E0C7BE12F084}" type="slidenum">
              <a:rPr lang="en-US"/>
              <a:pPr>
                <a:defRPr/>
              </a:pPr>
              <a:t>‹#›</a:t>
            </a:fld>
            <a:endParaRPr lang="en-US"/>
          </a:p>
        </p:txBody>
      </p:sp>
    </p:spTree>
    <p:extLst>
      <p:ext uri="{BB962C8B-B14F-4D97-AF65-F5344CB8AC3E}">
        <p14:creationId xmlns:p14="http://schemas.microsoft.com/office/powerpoint/2010/main" val="1035366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056A38-C30E-F2FB-6833-FCEEBE6410D6}"/>
              </a:ext>
            </a:extLst>
          </p:cNvPr>
          <p:cNvSpPr>
            <a:spLocks noGrp="1"/>
          </p:cNvSpPr>
          <p:nvPr>
            <p:ph type="dt" sz="half" idx="10"/>
          </p:nvPr>
        </p:nvSpPr>
        <p:spPr/>
        <p:txBody>
          <a:bodyPr/>
          <a:lstStyle>
            <a:lvl1pPr>
              <a:defRPr/>
            </a:lvl1pPr>
          </a:lstStyle>
          <a:p>
            <a:pPr>
              <a:defRPr/>
            </a:pPr>
            <a:fld id="{4D1D2CAE-432A-4595-B8C5-C5284A2081EA}" type="datetimeFigureOut">
              <a:rPr lang="en-US"/>
              <a:pPr>
                <a:defRPr/>
              </a:pPr>
              <a:t>10/24/2024</a:t>
            </a:fld>
            <a:endParaRPr lang="en-US"/>
          </a:p>
        </p:txBody>
      </p:sp>
      <p:sp>
        <p:nvSpPr>
          <p:cNvPr id="6" name="Footer Placeholder 5">
            <a:extLst>
              <a:ext uri="{FF2B5EF4-FFF2-40B4-BE49-F238E27FC236}">
                <a16:creationId xmlns:a16="http://schemas.microsoft.com/office/drawing/2014/main" id="{0A4CD083-46A1-375D-B71B-30548E841A4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91B1BD3E-0698-E919-3030-A07F2D157C34}"/>
              </a:ext>
            </a:extLst>
          </p:cNvPr>
          <p:cNvSpPr>
            <a:spLocks noGrp="1"/>
          </p:cNvSpPr>
          <p:nvPr>
            <p:ph type="sldNum" sz="quarter" idx="12"/>
          </p:nvPr>
        </p:nvSpPr>
        <p:spPr/>
        <p:txBody>
          <a:bodyPr/>
          <a:lstStyle>
            <a:lvl1pPr>
              <a:defRPr/>
            </a:lvl1pPr>
          </a:lstStyle>
          <a:p>
            <a:pPr>
              <a:defRPr/>
            </a:pPr>
            <a:fld id="{1F5067D0-C1D8-4703-89B1-6EFC6FB7061B}" type="slidenum">
              <a:rPr lang="en-US"/>
              <a:pPr>
                <a:defRPr/>
              </a:pPr>
              <a:t>‹#›</a:t>
            </a:fld>
            <a:endParaRPr lang="en-US"/>
          </a:p>
        </p:txBody>
      </p:sp>
    </p:spTree>
    <p:extLst>
      <p:ext uri="{BB962C8B-B14F-4D97-AF65-F5344CB8AC3E}">
        <p14:creationId xmlns:p14="http://schemas.microsoft.com/office/powerpoint/2010/main" val="5031797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BB19C9-AB5A-4380-704A-4E5AD2408B8F}"/>
              </a:ext>
            </a:extLst>
          </p:cNvPr>
          <p:cNvSpPr>
            <a:spLocks noGrp="1"/>
          </p:cNvSpPr>
          <p:nvPr>
            <p:ph type="dt" sz="half" idx="10"/>
          </p:nvPr>
        </p:nvSpPr>
        <p:spPr/>
        <p:txBody>
          <a:bodyPr/>
          <a:lstStyle>
            <a:lvl1pPr>
              <a:defRPr/>
            </a:lvl1pPr>
          </a:lstStyle>
          <a:p>
            <a:pPr>
              <a:defRPr/>
            </a:pPr>
            <a:fld id="{D68A63EA-8167-480E-BC97-0FFF2B491CFF}" type="datetimeFigureOut">
              <a:rPr lang="en-US"/>
              <a:pPr>
                <a:defRPr/>
              </a:pPr>
              <a:t>10/24/2024</a:t>
            </a:fld>
            <a:endParaRPr lang="en-US"/>
          </a:p>
        </p:txBody>
      </p:sp>
      <p:sp>
        <p:nvSpPr>
          <p:cNvPr id="5" name="Footer Placeholder 4">
            <a:extLst>
              <a:ext uri="{FF2B5EF4-FFF2-40B4-BE49-F238E27FC236}">
                <a16:creationId xmlns:a16="http://schemas.microsoft.com/office/drawing/2014/main" id="{8DA6B5EB-14F1-AFA8-0BFC-DF19FF46322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F027C5F-FDAE-7AE9-04B5-D23FBC8B426C}"/>
              </a:ext>
            </a:extLst>
          </p:cNvPr>
          <p:cNvSpPr>
            <a:spLocks noGrp="1"/>
          </p:cNvSpPr>
          <p:nvPr>
            <p:ph type="sldNum" sz="quarter" idx="12"/>
          </p:nvPr>
        </p:nvSpPr>
        <p:spPr/>
        <p:txBody>
          <a:bodyPr/>
          <a:lstStyle>
            <a:lvl1pPr>
              <a:defRPr/>
            </a:lvl1pPr>
          </a:lstStyle>
          <a:p>
            <a:pPr>
              <a:defRPr/>
            </a:pPr>
            <a:fld id="{8B29DFF2-E3C7-4AFF-BD83-F09AF8CBB6B5}" type="slidenum">
              <a:rPr lang="en-US"/>
              <a:pPr>
                <a:defRPr/>
              </a:pPr>
              <a:t>‹#›</a:t>
            </a:fld>
            <a:endParaRPr lang="en-US"/>
          </a:p>
        </p:txBody>
      </p:sp>
    </p:spTree>
    <p:extLst>
      <p:ext uri="{BB962C8B-B14F-4D97-AF65-F5344CB8AC3E}">
        <p14:creationId xmlns:p14="http://schemas.microsoft.com/office/powerpoint/2010/main" val="5188015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C0B467-8C81-F6D6-BE0D-83473F8D1BFB}"/>
              </a:ext>
            </a:extLst>
          </p:cNvPr>
          <p:cNvSpPr>
            <a:spLocks noGrp="1"/>
          </p:cNvSpPr>
          <p:nvPr>
            <p:ph type="dt" sz="half" idx="10"/>
          </p:nvPr>
        </p:nvSpPr>
        <p:spPr/>
        <p:txBody>
          <a:bodyPr/>
          <a:lstStyle>
            <a:lvl1pPr>
              <a:defRPr/>
            </a:lvl1pPr>
          </a:lstStyle>
          <a:p>
            <a:pPr>
              <a:defRPr/>
            </a:pPr>
            <a:fld id="{BD221DBB-D790-48F7-B1BE-A679E23FBA64}" type="datetimeFigureOut">
              <a:rPr lang="en-US"/>
              <a:pPr>
                <a:defRPr/>
              </a:pPr>
              <a:t>10/24/2024</a:t>
            </a:fld>
            <a:endParaRPr lang="en-US"/>
          </a:p>
        </p:txBody>
      </p:sp>
      <p:sp>
        <p:nvSpPr>
          <p:cNvPr id="5" name="Footer Placeholder 4">
            <a:extLst>
              <a:ext uri="{FF2B5EF4-FFF2-40B4-BE49-F238E27FC236}">
                <a16:creationId xmlns:a16="http://schemas.microsoft.com/office/drawing/2014/main" id="{89E64DE5-2E22-39B9-A04E-7C15F29F1C1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F176811-6BF9-28D1-1F4E-AB714A470DCB}"/>
              </a:ext>
            </a:extLst>
          </p:cNvPr>
          <p:cNvSpPr>
            <a:spLocks noGrp="1"/>
          </p:cNvSpPr>
          <p:nvPr>
            <p:ph type="sldNum" sz="quarter" idx="12"/>
          </p:nvPr>
        </p:nvSpPr>
        <p:spPr/>
        <p:txBody>
          <a:bodyPr/>
          <a:lstStyle>
            <a:lvl1pPr>
              <a:defRPr/>
            </a:lvl1pPr>
          </a:lstStyle>
          <a:p>
            <a:pPr>
              <a:defRPr/>
            </a:pPr>
            <a:fld id="{A885D03B-9049-4AF6-A31F-AD18DA790890}" type="slidenum">
              <a:rPr lang="en-US"/>
              <a:pPr>
                <a:defRPr/>
              </a:pPr>
              <a:t>‹#›</a:t>
            </a:fld>
            <a:endParaRPr lang="en-US"/>
          </a:p>
        </p:txBody>
      </p:sp>
    </p:spTree>
    <p:extLst>
      <p:ext uri="{BB962C8B-B14F-4D97-AF65-F5344CB8AC3E}">
        <p14:creationId xmlns:p14="http://schemas.microsoft.com/office/powerpoint/2010/main" val="1285217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4">
            <a:extLst>
              <a:ext uri="{FF2B5EF4-FFF2-40B4-BE49-F238E27FC236}">
                <a16:creationId xmlns:a16="http://schemas.microsoft.com/office/drawing/2014/main" id="{A4B645B7-0A1B-AA8D-61F1-2B6BC5DDB80C}"/>
              </a:ext>
            </a:extLst>
          </p:cNvPr>
          <p:cNvGrpSpPr>
            <a:grpSpLocks/>
          </p:cNvGrpSpPr>
          <p:nvPr userDrawn="1"/>
        </p:nvGrpSpPr>
        <p:grpSpPr bwMode="auto">
          <a:xfrm>
            <a:off x="7240588" y="6302375"/>
            <a:ext cx="4489450" cy="0"/>
            <a:chOff x="4619767" y="6168788"/>
            <a:chExt cx="7110271" cy="133587"/>
          </a:xfrm>
        </p:grpSpPr>
        <p:cxnSp>
          <p:nvCxnSpPr>
            <p:cNvPr id="5" name="Straight Connector 4">
              <a:extLst>
                <a:ext uri="{FF2B5EF4-FFF2-40B4-BE49-F238E27FC236}">
                  <a16:creationId xmlns:a16="http://schemas.microsoft.com/office/drawing/2014/main" id="{755FEEC1-43FC-3312-A2BD-9BA0B3C9D66B}"/>
                </a:ext>
              </a:extLst>
            </p:cNvPr>
            <p:cNvCxnSpPr>
              <a:cxnSpLocks/>
            </p:cNvCxnSpPr>
            <p:nvPr/>
          </p:nvCxnSpPr>
          <p:spPr>
            <a:xfrm>
              <a:off x="10988800" y="6302375"/>
              <a:ext cx="1480888" cy="0"/>
            </a:xfrm>
            <a:prstGeom prst="line">
              <a:avLst/>
            </a:prstGeom>
            <a:ln w="28575">
              <a:solidFill>
                <a:srgbClr val="A4238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22E49CC-4C33-F94F-926E-02C7E6AFB7B8}"/>
                </a:ext>
              </a:extLst>
            </p:cNvPr>
            <p:cNvCxnSpPr>
              <a:cxnSpLocks/>
            </p:cNvCxnSpPr>
            <p:nvPr/>
          </p:nvCxnSpPr>
          <p:spPr>
            <a:xfrm>
              <a:off x="10958629" y="6302375"/>
              <a:ext cx="1541230" cy="0"/>
            </a:xfrm>
            <a:prstGeom prst="line">
              <a:avLst/>
            </a:prstGeom>
            <a:ln w="28575">
              <a:solidFill>
                <a:srgbClr val="A7CE39"/>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1B7713E-A1EB-1C8C-CA78-2D5A0E04DDC9}"/>
                </a:ext>
              </a:extLst>
            </p:cNvPr>
            <p:cNvCxnSpPr>
              <a:cxnSpLocks/>
            </p:cNvCxnSpPr>
            <p:nvPr/>
          </p:nvCxnSpPr>
          <p:spPr>
            <a:xfrm>
              <a:off x="10959093" y="6302375"/>
              <a:ext cx="1538715" cy="0"/>
            </a:xfrm>
            <a:prstGeom prst="line">
              <a:avLst/>
            </a:prstGeom>
            <a:ln w="28575">
              <a:solidFill>
                <a:srgbClr val="F58221"/>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1E9BD6BF-CA0B-AF33-EAF1-AD1462856D88}"/>
              </a:ext>
            </a:extLst>
          </p:cNvPr>
          <p:cNvCxnSpPr>
            <a:cxnSpLocks/>
          </p:cNvCxnSpPr>
          <p:nvPr userDrawn="1"/>
        </p:nvCxnSpPr>
        <p:spPr>
          <a:xfrm flipV="1">
            <a:off x="119063" y="895350"/>
            <a:ext cx="4351337" cy="2540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9" name="Picture 11">
            <a:extLst>
              <a:ext uri="{FF2B5EF4-FFF2-40B4-BE49-F238E27FC236}">
                <a16:creationId xmlns:a16="http://schemas.microsoft.com/office/drawing/2014/main" id="{349FEDF7-4D44-F303-2494-7FEBF15EFE1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7787" t="13615" r="86179" b="75441"/>
          <a:stretch>
            <a:fillRect/>
          </a:stretch>
        </p:blipFill>
        <p:spPr bwMode="auto">
          <a:xfrm>
            <a:off x="255588" y="92075"/>
            <a:ext cx="735012"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a:extLst>
              <a:ext uri="{FF2B5EF4-FFF2-40B4-BE49-F238E27FC236}">
                <a16:creationId xmlns:a16="http://schemas.microsoft.com/office/drawing/2014/main" id="{C4DC9D40-75F1-17A3-1395-504AE50CFC5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l="50999" t="19032" r="40611" b="75822"/>
          <a:stretch>
            <a:fillRect/>
          </a:stretch>
        </p:blipFill>
        <p:spPr bwMode="auto">
          <a:xfrm>
            <a:off x="10555288" y="258763"/>
            <a:ext cx="1023937"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AF51E8F6-ACE2-D914-9548-95944A7AE5A9}"/>
              </a:ext>
            </a:extLst>
          </p:cNvPr>
          <p:cNvSpPr txBox="1">
            <a:spLocks noChangeArrowheads="1"/>
          </p:cNvSpPr>
          <p:nvPr userDrawn="1"/>
        </p:nvSpPr>
        <p:spPr bwMode="auto">
          <a:xfrm>
            <a:off x="9937750" y="595313"/>
            <a:ext cx="3592513" cy="246062"/>
          </a:xfrm>
          <a:prstGeom prst="rect">
            <a:avLst/>
          </a:prstGeom>
          <a:noFill/>
          <a:ln>
            <a:noFill/>
          </a:ln>
        </p:spPr>
        <p:txBody>
          <a:bodyPr>
            <a:spAutoFit/>
          </a:bodyPr>
          <a:lstStyle>
            <a:lvl1pPr>
              <a:defRPr>
                <a:solidFill>
                  <a:schemeClr val="tx1"/>
                </a:solidFill>
                <a:latin typeface="Bookman Old Style" panose="02050604050505020204" pitchFamily="18" charset="0"/>
              </a:defRPr>
            </a:lvl1pPr>
            <a:lvl2pPr marL="742950" indent="-285750">
              <a:defRPr>
                <a:solidFill>
                  <a:schemeClr val="tx1"/>
                </a:solidFill>
                <a:latin typeface="Bookman Old Style" panose="02050604050505020204" pitchFamily="18" charset="0"/>
              </a:defRPr>
            </a:lvl2pPr>
            <a:lvl3pPr marL="1143000" indent="-228600">
              <a:defRPr>
                <a:solidFill>
                  <a:schemeClr val="tx1"/>
                </a:solidFill>
                <a:latin typeface="Bookman Old Style" panose="02050604050505020204" pitchFamily="18" charset="0"/>
              </a:defRPr>
            </a:lvl3pPr>
            <a:lvl4pPr marL="1600200" indent="-228600">
              <a:defRPr>
                <a:solidFill>
                  <a:schemeClr val="tx1"/>
                </a:solidFill>
                <a:latin typeface="Bookman Old Style" panose="02050604050505020204" pitchFamily="18" charset="0"/>
              </a:defRPr>
            </a:lvl4pPr>
            <a:lvl5pPr marL="2057400" indent="-228600">
              <a:defRPr>
                <a:solidFill>
                  <a:schemeClr val="tx1"/>
                </a:solidFill>
                <a:latin typeface="Bookman Old Style" panose="02050604050505020204" pitchFamily="18" charset="0"/>
              </a:defRPr>
            </a:lvl5pPr>
            <a:lvl6pPr marL="2514600" indent="-228600" eaLnBrk="0" fontAlgn="base" hangingPunct="0">
              <a:spcBef>
                <a:spcPct val="0"/>
              </a:spcBef>
              <a:spcAft>
                <a:spcPct val="0"/>
              </a:spcAft>
              <a:defRPr>
                <a:solidFill>
                  <a:schemeClr val="tx1"/>
                </a:solidFill>
                <a:latin typeface="Bookman Old Style" panose="02050604050505020204" pitchFamily="18" charset="0"/>
              </a:defRPr>
            </a:lvl6pPr>
            <a:lvl7pPr marL="2971800" indent="-228600" eaLnBrk="0" fontAlgn="base" hangingPunct="0">
              <a:spcBef>
                <a:spcPct val="0"/>
              </a:spcBef>
              <a:spcAft>
                <a:spcPct val="0"/>
              </a:spcAft>
              <a:defRPr>
                <a:solidFill>
                  <a:schemeClr val="tx1"/>
                </a:solidFill>
                <a:latin typeface="Bookman Old Style" panose="02050604050505020204" pitchFamily="18" charset="0"/>
              </a:defRPr>
            </a:lvl7pPr>
            <a:lvl8pPr marL="3429000" indent="-228600" eaLnBrk="0" fontAlgn="base" hangingPunct="0">
              <a:spcBef>
                <a:spcPct val="0"/>
              </a:spcBef>
              <a:spcAft>
                <a:spcPct val="0"/>
              </a:spcAft>
              <a:defRPr>
                <a:solidFill>
                  <a:schemeClr val="tx1"/>
                </a:solidFill>
                <a:latin typeface="Bookman Old Style" panose="02050604050505020204" pitchFamily="18" charset="0"/>
              </a:defRPr>
            </a:lvl8pPr>
            <a:lvl9pPr marL="3886200" indent="-228600" eaLnBrk="0" fontAlgn="base" hangingPunct="0">
              <a:spcBef>
                <a:spcPct val="0"/>
              </a:spcBef>
              <a:spcAft>
                <a:spcPct val="0"/>
              </a:spcAft>
              <a:defRPr>
                <a:solidFill>
                  <a:schemeClr val="tx1"/>
                </a:solidFill>
                <a:latin typeface="Bookman Old Style" panose="02050604050505020204" pitchFamily="18" charset="0"/>
              </a:defRPr>
            </a:lvl9pPr>
          </a:lstStyle>
          <a:p>
            <a:pPr>
              <a:defRPr/>
            </a:pPr>
            <a:r>
              <a:rPr lang="en-IN" altLang="en-US" sz="900" b="1" dirty="0">
                <a:solidFill>
                  <a:srgbClr val="C00000"/>
                </a:solidFill>
              </a:rPr>
              <a:t>St</a:t>
            </a:r>
            <a:r>
              <a:rPr lang="en-IN" altLang="en-US" sz="1000" b="1" dirty="0">
                <a:solidFill>
                  <a:srgbClr val="C00000"/>
                </a:solidFill>
              </a:rPr>
              <a:t>.Peter’s Engineering  College</a:t>
            </a:r>
          </a:p>
        </p:txBody>
      </p:sp>
      <p:sp>
        <p:nvSpPr>
          <p:cNvPr id="12" name="TextBox 11">
            <a:extLst>
              <a:ext uri="{FF2B5EF4-FFF2-40B4-BE49-F238E27FC236}">
                <a16:creationId xmlns:a16="http://schemas.microsoft.com/office/drawing/2014/main" id="{ECDB1F84-07EB-ECB5-1830-A3AB27EA8BE6}"/>
              </a:ext>
            </a:extLst>
          </p:cNvPr>
          <p:cNvSpPr txBox="1">
            <a:spLocks noChangeArrowheads="1"/>
          </p:cNvSpPr>
          <p:nvPr userDrawn="1"/>
        </p:nvSpPr>
        <p:spPr bwMode="auto">
          <a:xfrm>
            <a:off x="541338" y="6211888"/>
            <a:ext cx="8320087" cy="646112"/>
          </a:xfrm>
          <a:prstGeom prst="rect">
            <a:avLst/>
          </a:prstGeom>
          <a:noFill/>
          <a:ln>
            <a:noFill/>
          </a:ln>
        </p:spPr>
        <p:txBody>
          <a:bodyPr>
            <a:spAutoFit/>
          </a:bodyPr>
          <a:lstStyle>
            <a:lvl1pPr>
              <a:defRPr>
                <a:solidFill>
                  <a:schemeClr val="tx1"/>
                </a:solidFill>
                <a:latin typeface="Bookman Old Style" panose="02050604050505020204" pitchFamily="18" charset="0"/>
              </a:defRPr>
            </a:lvl1pPr>
            <a:lvl2pPr marL="742950" indent="-285750">
              <a:defRPr>
                <a:solidFill>
                  <a:schemeClr val="tx1"/>
                </a:solidFill>
                <a:latin typeface="Bookman Old Style" panose="02050604050505020204" pitchFamily="18" charset="0"/>
              </a:defRPr>
            </a:lvl2pPr>
            <a:lvl3pPr marL="1143000" indent="-228600">
              <a:defRPr>
                <a:solidFill>
                  <a:schemeClr val="tx1"/>
                </a:solidFill>
                <a:latin typeface="Bookman Old Style" panose="02050604050505020204" pitchFamily="18" charset="0"/>
              </a:defRPr>
            </a:lvl3pPr>
            <a:lvl4pPr marL="1600200" indent="-228600">
              <a:defRPr>
                <a:solidFill>
                  <a:schemeClr val="tx1"/>
                </a:solidFill>
                <a:latin typeface="Bookman Old Style" panose="02050604050505020204" pitchFamily="18" charset="0"/>
              </a:defRPr>
            </a:lvl4pPr>
            <a:lvl5pPr marL="2057400" indent="-228600">
              <a:defRPr>
                <a:solidFill>
                  <a:schemeClr val="tx1"/>
                </a:solidFill>
                <a:latin typeface="Bookman Old Style" panose="02050604050505020204" pitchFamily="18" charset="0"/>
              </a:defRPr>
            </a:lvl5pPr>
            <a:lvl6pPr marL="2514600" indent="-228600" eaLnBrk="0" fontAlgn="base" hangingPunct="0">
              <a:spcBef>
                <a:spcPct val="0"/>
              </a:spcBef>
              <a:spcAft>
                <a:spcPct val="0"/>
              </a:spcAft>
              <a:defRPr>
                <a:solidFill>
                  <a:schemeClr val="tx1"/>
                </a:solidFill>
                <a:latin typeface="Bookman Old Style" panose="02050604050505020204" pitchFamily="18" charset="0"/>
              </a:defRPr>
            </a:lvl6pPr>
            <a:lvl7pPr marL="2971800" indent="-228600" eaLnBrk="0" fontAlgn="base" hangingPunct="0">
              <a:spcBef>
                <a:spcPct val="0"/>
              </a:spcBef>
              <a:spcAft>
                <a:spcPct val="0"/>
              </a:spcAft>
              <a:defRPr>
                <a:solidFill>
                  <a:schemeClr val="tx1"/>
                </a:solidFill>
                <a:latin typeface="Bookman Old Style" panose="02050604050505020204" pitchFamily="18" charset="0"/>
              </a:defRPr>
            </a:lvl7pPr>
            <a:lvl8pPr marL="3429000" indent="-228600" eaLnBrk="0" fontAlgn="base" hangingPunct="0">
              <a:spcBef>
                <a:spcPct val="0"/>
              </a:spcBef>
              <a:spcAft>
                <a:spcPct val="0"/>
              </a:spcAft>
              <a:defRPr>
                <a:solidFill>
                  <a:schemeClr val="tx1"/>
                </a:solidFill>
                <a:latin typeface="Bookman Old Style" panose="02050604050505020204" pitchFamily="18" charset="0"/>
              </a:defRPr>
            </a:lvl8pPr>
            <a:lvl9pPr marL="3886200" indent="-228600" eaLnBrk="0" fontAlgn="base" hangingPunct="0">
              <a:spcBef>
                <a:spcPct val="0"/>
              </a:spcBef>
              <a:spcAft>
                <a:spcPct val="0"/>
              </a:spcAft>
              <a:defRPr>
                <a:solidFill>
                  <a:schemeClr val="tx1"/>
                </a:solidFill>
                <a:latin typeface="Bookman Old Style" panose="02050604050505020204" pitchFamily="18" charset="0"/>
              </a:defRPr>
            </a:lvl9pPr>
          </a:lstStyle>
          <a:p>
            <a:pPr>
              <a:defRPr/>
            </a:pPr>
            <a:r>
              <a:rPr lang="en-IN" altLang="en-US" b="1" dirty="0">
                <a:solidFill>
                  <a:srgbClr val="C00000"/>
                </a:solidFill>
              </a:rPr>
              <a:t>Department of CSE(Artificial Intelligence and Data Science)</a:t>
            </a:r>
          </a:p>
          <a:p>
            <a:pPr>
              <a:defRPr/>
            </a:pPr>
            <a:endParaRPr lang="en-IN" altLang="en-US" b="1" dirty="0">
              <a:solidFill>
                <a:srgbClr val="C00000"/>
              </a:solidFill>
            </a:endParaRPr>
          </a:p>
        </p:txBody>
      </p:sp>
      <p:sp>
        <p:nvSpPr>
          <p:cNvPr id="2" name="Title 1"/>
          <p:cNvSpPr>
            <a:spLocks noGrp="1"/>
          </p:cNvSpPr>
          <p:nvPr>
            <p:ph type="title"/>
          </p:nvPr>
        </p:nvSpPr>
        <p:spPr>
          <a:xfrm>
            <a:off x="1128713" y="138113"/>
            <a:ext cx="8902391" cy="595312"/>
          </a:xfrm>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lgn="just">
              <a:buNone/>
              <a:defRPr b="0">
                <a:solidFill>
                  <a:schemeClr val="tx1"/>
                </a:solidFill>
              </a:defRPr>
            </a:lvl1pPr>
            <a:lvl2pPr algn="just">
              <a:defRPr b="0">
                <a:solidFill>
                  <a:schemeClr val="tx1"/>
                </a:solidFill>
              </a:defRPr>
            </a:lvl2pPr>
            <a:lvl3pPr algn="just">
              <a:defRPr b="0">
                <a:solidFill>
                  <a:schemeClr val="tx1"/>
                </a:solidFill>
              </a:defRPr>
            </a:lvl3pPr>
            <a:lvl4pPr algn="just">
              <a:defRPr b="0">
                <a:solidFill>
                  <a:schemeClr val="tx1"/>
                </a:solidFill>
              </a:defRPr>
            </a:lvl4pPr>
            <a:lvl5pPr algn="just">
              <a:defRPr b="0">
                <a:solidFill>
                  <a:schemeClr val="tx1"/>
                </a:solidFill>
              </a:defRPr>
            </a:lvl5pPr>
          </a:lstStyle>
          <a:p>
            <a:pPr lvl="0"/>
            <a:endParaRPr lang="en-US" dirty="0"/>
          </a:p>
        </p:txBody>
      </p:sp>
      <p:sp>
        <p:nvSpPr>
          <p:cNvPr id="13" name="Slide Number Placeholder 5">
            <a:extLst>
              <a:ext uri="{FF2B5EF4-FFF2-40B4-BE49-F238E27FC236}">
                <a16:creationId xmlns:a16="http://schemas.microsoft.com/office/drawing/2014/main" id="{57AFCF70-B757-FC87-8894-3B36BAD65EC6}"/>
              </a:ext>
            </a:extLst>
          </p:cNvPr>
          <p:cNvSpPr>
            <a:spLocks noGrp="1"/>
          </p:cNvSpPr>
          <p:nvPr>
            <p:ph type="sldNum" sz="quarter" idx="10"/>
          </p:nvPr>
        </p:nvSpPr>
        <p:spPr/>
        <p:txBody>
          <a:bodyPr/>
          <a:lstStyle>
            <a:lvl1pPr>
              <a:defRPr/>
            </a:lvl1pPr>
          </a:lstStyle>
          <a:p>
            <a:pPr>
              <a:defRPr/>
            </a:pPr>
            <a:fld id="{EA9189D0-4D41-48C0-ADC4-93FAE6EBDC44}" type="slidenum">
              <a:rPr lang="en-US" altLang="en-US"/>
              <a:pPr>
                <a:defRPr/>
              </a:pPr>
              <a:t>‹#›</a:t>
            </a:fld>
            <a:endParaRPr lang="en-US" altLang="en-US"/>
          </a:p>
        </p:txBody>
      </p:sp>
    </p:spTree>
    <p:extLst>
      <p:ext uri="{BB962C8B-B14F-4D97-AF65-F5344CB8AC3E}">
        <p14:creationId xmlns:p14="http://schemas.microsoft.com/office/powerpoint/2010/main" val="3713739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4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lgn="just">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959F43BF-D7F6-C5C3-F3A6-C07C7A0894CA}"/>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D2CCB7F6-1E14-9442-D542-A5DDE47EF3B4}"/>
              </a:ext>
            </a:extLst>
          </p:cNvPr>
          <p:cNvSpPr>
            <a:spLocks noGrp="1"/>
          </p:cNvSpPr>
          <p:nvPr>
            <p:ph type="ftr" sz="quarter" idx="11"/>
          </p:nvPr>
        </p:nvSpPr>
        <p:spPr/>
        <p:txBody>
          <a:bodyPr/>
          <a:lstStyle>
            <a:lvl1pPr>
              <a:defRPr/>
            </a:lvl1pPr>
          </a:lstStyle>
          <a:p>
            <a:pPr>
              <a:defRPr/>
            </a:pPr>
            <a:r>
              <a:rPr lang="en-US"/>
              <a:t>Computer Science and Engineering</a:t>
            </a:r>
          </a:p>
        </p:txBody>
      </p:sp>
      <p:sp>
        <p:nvSpPr>
          <p:cNvPr id="6" name="Slide Number Placeholder 5">
            <a:extLst>
              <a:ext uri="{FF2B5EF4-FFF2-40B4-BE49-F238E27FC236}">
                <a16:creationId xmlns:a16="http://schemas.microsoft.com/office/drawing/2014/main" id="{4C4F9BC1-5E41-C679-8589-625F955E945F}"/>
              </a:ext>
            </a:extLst>
          </p:cNvPr>
          <p:cNvSpPr>
            <a:spLocks noGrp="1"/>
          </p:cNvSpPr>
          <p:nvPr>
            <p:ph type="sldNum" sz="quarter" idx="12"/>
          </p:nvPr>
        </p:nvSpPr>
        <p:spPr/>
        <p:txBody>
          <a:bodyPr/>
          <a:lstStyle>
            <a:lvl1pPr>
              <a:defRPr/>
            </a:lvl1pPr>
          </a:lstStyle>
          <a:p>
            <a:pPr>
              <a:defRPr/>
            </a:pPr>
            <a:fld id="{2A73F1AA-7E71-4CFD-B038-43A114F9E09A}" type="slidenum">
              <a:rPr lang="en-US" altLang="en-US"/>
              <a:pPr>
                <a:defRPr/>
              </a:pPr>
              <a:t>‹#›</a:t>
            </a:fld>
            <a:endParaRPr lang="en-US" altLang="en-US"/>
          </a:p>
        </p:txBody>
      </p:sp>
    </p:spTree>
    <p:extLst>
      <p:ext uri="{BB962C8B-B14F-4D97-AF65-F5344CB8AC3E}">
        <p14:creationId xmlns:p14="http://schemas.microsoft.com/office/powerpoint/2010/main" val="4131530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6">
            <a:extLst>
              <a:ext uri="{FF2B5EF4-FFF2-40B4-BE49-F238E27FC236}">
                <a16:creationId xmlns:a16="http://schemas.microsoft.com/office/drawing/2014/main" id="{EACC80E6-1185-613C-EDE3-5E07C1BBD9F1}"/>
              </a:ext>
            </a:extLst>
          </p:cNvPr>
          <p:cNvGrpSpPr>
            <a:grpSpLocks/>
          </p:cNvGrpSpPr>
          <p:nvPr userDrawn="1"/>
        </p:nvGrpSpPr>
        <p:grpSpPr bwMode="auto">
          <a:xfrm>
            <a:off x="7240588" y="6302375"/>
            <a:ext cx="4489450" cy="0"/>
            <a:chOff x="7230414" y="6467118"/>
            <a:chExt cx="4489361" cy="0"/>
          </a:xfrm>
        </p:grpSpPr>
        <p:cxnSp>
          <p:nvCxnSpPr>
            <p:cNvPr id="6" name="Straight Connector 5">
              <a:extLst>
                <a:ext uri="{FF2B5EF4-FFF2-40B4-BE49-F238E27FC236}">
                  <a16:creationId xmlns:a16="http://schemas.microsoft.com/office/drawing/2014/main" id="{2AB3DDA2-CBD7-7AAE-7148-C73557E5D397}"/>
                </a:ext>
              </a:extLst>
            </p:cNvPr>
            <p:cNvCxnSpPr>
              <a:cxnSpLocks/>
            </p:cNvCxnSpPr>
            <p:nvPr/>
          </p:nvCxnSpPr>
          <p:spPr>
            <a:xfrm>
              <a:off x="10238666" y="6467118"/>
              <a:ext cx="1481109" cy="0"/>
            </a:xfrm>
            <a:prstGeom prst="line">
              <a:avLst/>
            </a:prstGeom>
            <a:ln w="28575">
              <a:solidFill>
                <a:srgbClr val="A4238F"/>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AEF527F-8273-123C-1326-EBB9AA4F05F8}"/>
                </a:ext>
              </a:extLst>
            </p:cNvPr>
            <p:cNvCxnSpPr>
              <a:cxnSpLocks/>
            </p:cNvCxnSpPr>
            <p:nvPr/>
          </p:nvCxnSpPr>
          <p:spPr>
            <a:xfrm>
              <a:off x="8686122" y="6467118"/>
              <a:ext cx="1539844" cy="0"/>
            </a:xfrm>
            <a:prstGeom prst="line">
              <a:avLst/>
            </a:prstGeom>
            <a:ln w="28575">
              <a:solidFill>
                <a:srgbClr val="A7CE39"/>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D6186F9-3463-EF6D-F0B8-E5F5F1C32C15}"/>
                </a:ext>
              </a:extLst>
            </p:cNvPr>
            <p:cNvCxnSpPr>
              <a:cxnSpLocks/>
            </p:cNvCxnSpPr>
            <p:nvPr/>
          </p:nvCxnSpPr>
          <p:spPr>
            <a:xfrm>
              <a:off x="7230414" y="6467118"/>
              <a:ext cx="1538257" cy="0"/>
            </a:xfrm>
            <a:prstGeom prst="line">
              <a:avLst/>
            </a:prstGeom>
            <a:ln w="28575">
              <a:solidFill>
                <a:srgbClr val="F58221"/>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a:extLst>
              <a:ext uri="{FF2B5EF4-FFF2-40B4-BE49-F238E27FC236}">
                <a16:creationId xmlns:a16="http://schemas.microsoft.com/office/drawing/2014/main" id="{9B45ED12-F3F2-5FA6-9AF1-BA8EE35D8D4E}"/>
              </a:ext>
            </a:extLst>
          </p:cNvPr>
          <p:cNvCxnSpPr>
            <a:cxnSpLocks/>
          </p:cNvCxnSpPr>
          <p:nvPr userDrawn="1"/>
        </p:nvCxnSpPr>
        <p:spPr>
          <a:xfrm flipV="1">
            <a:off x="119063" y="895350"/>
            <a:ext cx="4351337" cy="2540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15">
            <a:extLst>
              <a:ext uri="{FF2B5EF4-FFF2-40B4-BE49-F238E27FC236}">
                <a16:creationId xmlns:a16="http://schemas.microsoft.com/office/drawing/2014/main" id="{4841F48A-7759-DD8F-105A-88997628504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88" y="138113"/>
            <a:ext cx="8270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a:extLst>
              <a:ext uri="{FF2B5EF4-FFF2-40B4-BE49-F238E27FC236}">
                <a16:creationId xmlns:a16="http://schemas.microsoft.com/office/drawing/2014/main" id="{B14C78DC-172D-88EA-A454-3F3535ED202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990263" y="138113"/>
            <a:ext cx="1000125"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0509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0509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Date Placeholder 4">
            <a:extLst>
              <a:ext uri="{FF2B5EF4-FFF2-40B4-BE49-F238E27FC236}">
                <a16:creationId xmlns:a16="http://schemas.microsoft.com/office/drawing/2014/main" id="{EF13A68B-8CFD-54AA-3955-7F9A35307801}"/>
              </a:ext>
            </a:extLst>
          </p:cNvPr>
          <p:cNvSpPr>
            <a:spLocks noGrp="1"/>
          </p:cNvSpPr>
          <p:nvPr>
            <p:ph type="dt" sz="half" idx="10"/>
          </p:nvPr>
        </p:nvSpPr>
        <p:spPr/>
        <p:txBody>
          <a:bodyPr/>
          <a:lstStyle>
            <a:lvl1pPr>
              <a:defRPr/>
            </a:lvl1pPr>
          </a:lstStyle>
          <a:p>
            <a:pPr>
              <a:defRPr/>
            </a:pPr>
            <a:endParaRPr lang="en-US"/>
          </a:p>
        </p:txBody>
      </p:sp>
      <p:sp>
        <p:nvSpPr>
          <p:cNvPr id="13" name="Footer Placeholder 5">
            <a:extLst>
              <a:ext uri="{FF2B5EF4-FFF2-40B4-BE49-F238E27FC236}">
                <a16:creationId xmlns:a16="http://schemas.microsoft.com/office/drawing/2014/main" id="{BF201D7B-D9BF-5200-1362-FE8DC20BB862}"/>
              </a:ext>
            </a:extLst>
          </p:cNvPr>
          <p:cNvSpPr>
            <a:spLocks noGrp="1"/>
          </p:cNvSpPr>
          <p:nvPr>
            <p:ph type="ftr" sz="quarter" idx="11"/>
          </p:nvPr>
        </p:nvSpPr>
        <p:spPr/>
        <p:txBody>
          <a:bodyPr/>
          <a:lstStyle>
            <a:lvl1pPr>
              <a:defRPr/>
            </a:lvl1pPr>
          </a:lstStyle>
          <a:p>
            <a:pPr>
              <a:defRPr/>
            </a:pPr>
            <a:r>
              <a:rPr lang="en-US"/>
              <a:t>Computer Science and Engineering</a:t>
            </a:r>
          </a:p>
        </p:txBody>
      </p:sp>
      <p:sp>
        <p:nvSpPr>
          <p:cNvPr id="14" name="Slide Number Placeholder 6">
            <a:extLst>
              <a:ext uri="{FF2B5EF4-FFF2-40B4-BE49-F238E27FC236}">
                <a16:creationId xmlns:a16="http://schemas.microsoft.com/office/drawing/2014/main" id="{331132F9-2B43-3332-1FF9-671B0F37EA7A}"/>
              </a:ext>
            </a:extLst>
          </p:cNvPr>
          <p:cNvSpPr>
            <a:spLocks noGrp="1"/>
          </p:cNvSpPr>
          <p:nvPr>
            <p:ph type="sldNum" sz="quarter" idx="12"/>
          </p:nvPr>
        </p:nvSpPr>
        <p:spPr/>
        <p:txBody>
          <a:bodyPr/>
          <a:lstStyle>
            <a:lvl1pPr>
              <a:defRPr/>
            </a:lvl1pPr>
          </a:lstStyle>
          <a:p>
            <a:pPr>
              <a:defRPr/>
            </a:pPr>
            <a:fld id="{6DE8AC32-AFC6-4660-93DF-E61A988D24A1}" type="slidenum">
              <a:rPr lang="en-US" altLang="en-US"/>
              <a:pPr>
                <a:defRPr/>
              </a:pPr>
              <a:t>‹#›</a:t>
            </a:fld>
            <a:endParaRPr lang="en-US" altLang="en-US"/>
          </a:p>
        </p:txBody>
      </p:sp>
    </p:spTree>
    <p:extLst>
      <p:ext uri="{BB962C8B-B14F-4D97-AF65-F5344CB8AC3E}">
        <p14:creationId xmlns:p14="http://schemas.microsoft.com/office/powerpoint/2010/main" val="837515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29B447-C9A9-9420-CB43-7833626A19C3}"/>
              </a:ext>
            </a:extLst>
          </p:cNvPr>
          <p:cNvSpPr>
            <a:spLocks noGrp="1"/>
          </p:cNvSpPr>
          <p:nvPr>
            <p:ph type="dt" sz="half" idx="10"/>
          </p:nvPr>
        </p:nvSpPr>
        <p:spPr/>
        <p:txBody>
          <a:bodyPr/>
          <a:lstStyle>
            <a:lvl1pPr>
              <a:defRPr/>
            </a:lvl1pPr>
          </a:lstStyle>
          <a:p>
            <a:pPr>
              <a:defRPr/>
            </a:pPr>
            <a:fld id="{405130DF-5F92-4C7E-8DB8-D4B8035C59C3}" type="datetimeFigureOut">
              <a:rPr lang="en-US"/>
              <a:pPr>
                <a:defRPr/>
              </a:pPr>
              <a:t>10/24/2024</a:t>
            </a:fld>
            <a:endParaRPr lang="en-US"/>
          </a:p>
        </p:txBody>
      </p:sp>
      <p:sp>
        <p:nvSpPr>
          <p:cNvPr id="5" name="Footer Placeholder 4">
            <a:extLst>
              <a:ext uri="{FF2B5EF4-FFF2-40B4-BE49-F238E27FC236}">
                <a16:creationId xmlns:a16="http://schemas.microsoft.com/office/drawing/2014/main" id="{6CC93995-05BA-FC61-2C2A-EAE1B35CA6D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D9E4449-9ABE-6903-1C91-DDE7C88C481F}"/>
              </a:ext>
            </a:extLst>
          </p:cNvPr>
          <p:cNvSpPr>
            <a:spLocks noGrp="1"/>
          </p:cNvSpPr>
          <p:nvPr>
            <p:ph type="sldNum" sz="quarter" idx="12"/>
          </p:nvPr>
        </p:nvSpPr>
        <p:spPr/>
        <p:txBody>
          <a:bodyPr/>
          <a:lstStyle>
            <a:lvl1pPr>
              <a:defRPr/>
            </a:lvl1pPr>
          </a:lstStyle>
          <a:p>
            <a:pPr>
              <a:defRPr/>
            </a:pPr>
            <a:fld id="{ABAEDB74-AD93-4FB6-A573-7E296296695A}" type="slidenum">
              <a:rPr lang="en-US"/>
              <a:pPr>
                <a:defRPr/>
              </a:pPr>
              <a:t>‹#›</a:t>
            </a:fld>
            <a:endParaRPr lang="en-US"/>
          </a:p>
        </p:txBody>
      </p:sp>
    </p:spTree>
    <p:extLst>
      <p:ext uri="{BB962C8B-B14F-4D97-AF65-F5344CB8AC3E}">
        <p14:creationId xmlns:p14="http://schemas.microsoft.com/office/powerpoint/2010/main" val="238896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2C8D53-BF50-6B6B-A6F5-E51A0B872D0D}"/>
              </a:ext>
            </a:extLst>
          </p:cNvPr>
          <p:cNvSpPr>
            <a:spLocks noGrp="1"/>
          </p:cNvSpPr>
          <p:nvPr>
            <p:ph type="dt" sz="half" idx="10"/>
          </p:nvPr>
        </p:nvSpPr>
        <p:spPr/>
        <p:txBody>
          <a:bodyPr/>
          <a:lstStyle>
            <a:lvl1pPr>
              <a:defRPr/>
            </a:lvl1pPr>
          </a:lstStyle>
          <a:p>
            <a:pPr>
              <a:defRPr/>
            </a:pPr>
            <a:fld id="{3F6A2AA5-BB5C-4A4B-86C9-1DBA8B6247B2}" type="datetimeFigureOut">
              <a:rPr lang="en-US"/>
              <a:pPr>
                <a:defRPr/>
              </a:pPr>
              <a:t>10/24/2024</a:t>
            </a:fld>
            <a:endParaRPr lang="en-US"/>
          </a:p>
        </p:txBody>
      </p:sp>
      <p:sp>
        <p:nvSpPr>
          <p:cNvPr id="5" name="Footer Placeholder 4">
            <a:extLst>
              <a:ext uri="{FF2B5EF4-FFF2-40B4-BE49-F238E27FC236}">
                <a16:creationId xmlns:a16="http://schemas.microsoft.com/office/drawing/2014/main" id="{DDB44E66-74D9-9979-0F97-99CB01F7FDC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F8C53F7-8B33-DC1A-FD4B-14E9FF2D374E}"/>
              </a:ext>
            </a:extLst>
          </p:cNvPr>
          <p:cNvSpPr>
            <a:spLocks noGrp="1"/>
          </p:cNvSpPr>
          <p:nvPr>
            <p:ph type="sldNum" sz="quarter" idx="12"/>
          </p:nvPr>
        </p:nvSpPr>
        <p:spPr/>
        <p:txBody>
          <a:bodyPr/>
          <a:lstStyle>
            <a:lvl1pPr>
              <a:defRPr/>
            </a:lvl1pPr>
          </a:lstStyle>
          <a:p>
            <a:pPr>
              <a:defRPr/>
            </a:pPr>
            <a:fld id="{F65CF5DB-AD7E-491D-BFD2-DF52208B76C6}" type="slidenum">
              <a:rPr lang="en-US"/>
              <a:pPr>
                <a:defRPr/>
              </a:pPr>
              <a:t>‹#›</a:t>
            </a:fld>
            <a:endParaRPr lang="en-US"/>
          </a:p>
        </p:txBody>
      </p:sp>
    </p:spTree>
    <p:extLst>
      <p:ext uri="{BB962C8B-B14F-4D97-AF65-F5344CB8AC3E}">
        <p14:creationId xmlns:p14="http://schemas.microsoft.com/office/powerpoint/2010/main" val="1299597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B97F95-8785-28FB-2ED7-FF941F0107DD}"/>
              </a:ext>
            </a:extLst>
          </p:cNvPr>
          <p:cNvSpPr>
            <a:spLocks noGrp="1"/>
          </p:cNvSpPr>
          <p:nvPr>
            <p:ph type="dt" sz="half" idx="10"/>
          </p:nvPr>
        </p:nvSpPr>
        <p:spPr/>
        <p:txBody>
          <a:bodyPr/>
          <a:lstStyle>
            <a:lvl1pPr>
              <a:defRPr/>
            </a:lvl1pPr>
          </a:lstStyle>
          <a:p>
            <a:pPr>
              <a:defRPr/>
            </a:pPr>
            <a:fld id="{7434894E-1340-4EAB-B2E0-D31A7D06C20E}" type="datetimeFigureOut">
              <a:rPr lang="en-US"/>
              <a:pPr>
                <a:defRPr/>
              </a:pPr>
              <a:t>10/24/2024</a:t>
            </a:fld>
            <a:endParaRPr lang="en-US"/>
          </a:p>
        </p:txBody>
      </p:sp>
      <p:sp>
        <p:nvSpPr>
          <p:cNvPr id="5" name="Footer Placeholder 4">
            <a:extLst>
              <a:ext uri="{FF2B5EF4-FFF2-40B4-BE49-F238E27FC236}">
                <a16:creationId xmlns:a16="http://schemas.microsoft.com/office/drawing/2014/main" id="{034AAE50-BE1C-8CEC-97B1-D26997F0FD8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248FE89-7242-8864-20C3-9DDFFC73084D}"/>
              </a:ext>
            </a:extLst>
          </p:cNvPr>
          <p:cNvSpPr>
            <a:spLocks noGrp="1"/>
          </p:cNvSpPr>
          <p:nvPr>
            <p:ph type="sldNum" sz="quarter" idx="12"/>
          </p:nvPr>
        </p:nvSpPr>
        <p:spPr/>
        <p:txBody>
          <a:bodyPr/>
          <a:lstStyle>
            <a:lvl1pPr>
              <a:defRPr/>
            </a:lvl1pPr>
          </a:lstStyle>
          <a:p>
            <a:pPr>
              <a:defRPr/>
            </a:pPr>
            <a:fld id="{73C9E198-CCF3-4D61-B17D-ED56B27EBB90}" type="slidenum">
              <a:rPr lang="en-US"/>
              <a:pPr>
                <a:defRPr/>
              </a:pPr>
              <a:t>‹#›</a:t>
            </a:fld>
            <a:endParaRPr lang="en-US"/>
          </a:p>
        </p:txBody>
      </p:sp>
    </p:spTree>
    <p:extLst>
      <p:ext uri="{BB962C8B-B14F-4D97-AF65-F5344CB8AC3E}">
        <p14:creationId xmlns:p14="http://schemas.microsoft.com/office/powerpoint/2010/main" val="3235499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FA8465-1CD7-B50E-2D19-D93DDB38D919}"/>
              </a:ext>
            </a:extLst>
          </p:cNvPr>
          <p:cNvSpPr>
            <a:spLocks noGrp="1"/>
          </p:cNvSpPr>
          <p:nvPr>
            <p:ph type="dt" sz="half" idx="10"/>
          </p:nvPr>
        </p:nvSpPr>
        <p:spPr/>
        <p:txBody>
          <a:bodyPr/>
          <a:lstStyle>
            <a:lvl1pPr>
              <a:defRPr/>
            </a:lvl1pPr>
          </a:lstStyle>
          <a:p>
            <a:pPr>
              <a:defRPr/>
            </a:pPr>
            <a:fld id="{3EFD4EAA-2F75-4E5C-8836-5B76E005368A}" type="datetimeFigureOut">
              <a:rPr lang="en-US"/>
              <a:pPr>
                <a:defRPr/>
              </a:pPr>
              <a:t>10/24/2024</a:t>
            </a:fld>
            <a:endParaRPr lang="en-US"/>
          </a:p>
        </p:txBody>
      </p:sp>
      <p:sp>
        <p:nvSpPr>
          <p:cNvPr id="6" name="Footer Placeholder 5">
            <a:extLst>
              <a:ext uri="{FF2B5EF4-FFF2-40B4-BE49-F238E27FC236}">
                <a16:creationId xmlns:a16="http://schemas.microsoft.com/office/drawing/2014/main" id="{A71C87C3-7AAD-EE89-BDED-2E0C12ED93C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9A2C1C7B-2D9A-97B7-4D8B-4E6EB4BD6566}"/>
              </a:ext>
            </a:extLst>
          </p:cNvPr>
          <p:cNvSpPr>
            <a:spLocks noGrp="1"/>
          </p:cNvSpPr>
          <p:nvPr>
            <p:ph type="sldNum" sz="quarter" idx="12"/>
          </p:nvPr>
        </p:nvSpPr>
        <p:spPr/>
        <p:txBody>
          <a:bodyPr/>
          <a:lstStyle>
            <a:lvl1pPr>
              <a:defRPr/>
            </a:lvl1pPr>
          </a:lstStyle>
          <a:p>
            <a:pPr>
              <a:defRPr/>
            </a:pPr>
            <a:fld id="{7CFCEBFA-9A21-4ACB-9079-16EAC710B7F2}" type="slidenum">
              <a:rPr lang="en-US"/>
              <a:pPr>
                <a:defRPr/>
              </a:pPr>
              <a:t>‹#›</a:t>
            </a:fld>
            <a:endParaRPr lang="en-US"/>
          </a:p>
        </p:txBody>
      </p:sp>
    </p:spTree>
    <p:extLst>
      <p:ext uri="{BB962C8B-B14F-4D97-AF65-F5344CB8AC3E}">
        <p14:creationId xmlns:p14="http://schemas.microsoft.com/office/powerpoint/2010/main" val="84298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8CC181-35BD-13E0-3FE8-AC34A5A10BD7}"/>
              </a:ext>
            </a:extLst>
          </p:cNvPr>
          <p:cNvSpPr>
            <a:spLocks noGrp="1"/>
          </p:cNvSpPr>
          <p:nvPr>
            <p:ph type="dt" sz="half" idx="10"/>
          </p:nvPr>
        </p:nvSpPr>
        <p:spPr/>
        <p:txBody>
          <a:bodyPr/>
          <a:lstStyle>
            <a:lvl1pPr>
              <a:defRPr/>
            </a:lvl1pPr>
          </a:lstStyle>
          <a:p>
            <a:pPr>
              <a:defRPr/>
            </a:pPr>
            <a:fld id="{3B2B553B-FE99-47A9-9F45-E80CC7C9CA74}" type="datetimeFigureOut">
              <a:rPr lang="en-US"/>
              <a:pPr>
                <a:defRPr/>
              </a:pPr>
              <a:t>10/24/2024</a:t>
            </a:fld>
            <a:endParaRPr lang="en-US"/>
          </a:p>
        </p:txBody>
      </p:sp>
      <p:sp>
        <p:nvSpPr>
          <p:cNvPr id="8" name="Footer Placeholder 7">
            <a:extLst>
              <a:ext uri="{FF2B5EF4-FFF2-40B4-BE49-F238E27FC236}">
                <a16:creationId xmlns:a16="http://schemas.microsoft.com/office/drawing/2014/main" id="{B27A06E0-B3B8-7AEC-0E11-D9D8CAC4B5FF}"/>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8">
            <a:extLst>
              <a:ext uri="{FF2B5EF4-FFF2-40B4-BE49-F238E27FC236}">
                <a16:creationId xmlns:a16="http://schemas.microsoft.com/office/drawing/2014/main" id="{D933E9F6-2A3B-F84D-624E-E0A5ABEB2CDA}"/>
              </a:ext>
            </a:extLst>
          </p:cNvPr>
          <p:cNvSpPr>
            <a:spLocks noGrp="1"/>
          </p:cNvSpPr>
          <p:nvPr>
            <p:ph type="sldNum" sz="quarter" idx="12"/>
          </p:nvPr>
        </p:nvSpPr>
        <p:spPr/>
        <p:txBody>
          <a:bodyPr/>
          <a:lstStyle>
            <a:lvl1pPr>
              <a:defRPr/>
            </a:lvl1pPr>
          </a:lstStyle>
          <a:p>
            <a:pPr>
              <a:defRPr/>
            </a:pPr>
            <a:fld id="{3615F0A1-65E3-4455-9D06-4B04DDEFE651}" type="slidenum">
              <a:rPr lang="en-US"/>
              <a:pPr>
                <a:defRPr/>
              </a:pPr>
              <a:t>‹#›</a:t>
            </a:fld>
            <a:endParaRPr lang="en-US"/>
          </a:p>
        </p:txBody>
      </p:sp>
    </p:spTree>
    <p:extLst>
      <p:ext uri="{BB962C8B-B14F-4D97-AF65-F5344CB8AC3E}">
        <p14:creationId xmlns:p14="http://schemas.microsoft.com/office/powerpoint/2010/main" val="26081550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36EEF81E-D9BF-EE4D-A835-7BB0BBA3F527}"/>
              </a:ext>
            </a:extLst>
          </p:cNvPr>
          <p:cNvSpPr>
            <a:spLocks noGrp="1"/>
          </p:cNvSpPr>
          <p:nvPr>
            <p:ph type="title"/>
          </p:nvPr>
        </p:nvSpPr>
        <p:spPr bwMode="auto">
          <a:xfrm>
            <a:off x="1128713" y="138113"/>
            <a:ext cx="976788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Uday</a:t>
            </a:r>
          </a:p>
        </p:txBody>
      </p:sp>
      <p:sp>
        <p:nvSpPr>
          <p:cNvPr id="1027" name="Text Placeholder 2">
            <a:extLst>
              <a:ext uri="{FF2B5EF4-FFF2-40B4-BE49-F238E27FC236}">
                <a16:creationId xmlns:a16="http://schemas.microsoft.com/office/drawing/2014/main" id="{3FFB6616-FE3B-4D0B-15CC-0E8B36FB0923}"/>
              </a:ext>
            </a:extLst>
          </p:cNvPr>
          <p:cNvSpPr>
            <a:spLocks noGrp="1"/>
          </p:cNvSpPr>
          <p:nvPr>
            <p:ph type="body" idx="1"/>
          </p:nvPr>
        </p:nvSpPr>
        <p:spPr bwMode="auto">
          <a:xfrm>
            <a:off x="1128713" y="1090613"/>
            <a:ext cx="9767887" cy="481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7E2407A5-C043-C29D-AF85-F94AACC91F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400" b="1">
                <a:solidFill>
                  <a:srgbClr val="002060"/>
                </a:solidFill>
                <a:latin typeface="+mn-lt"/>
              </a:defRPr>
            </a:lvl1pPr>
          </a:lstStyle>
          <a:p>
            <a:pPr>
              <a:defRPr/>
            </a:pPr>
            <a:endParaRPr lang="en-US"/>
          </a:p>
        </p:txBody>
      </p:sp>
      <p:sp>
        <p:nvSpPr>
          <p:cNvPr id="5" name="Footer Placeholder 4">
            <a:extLst>
              <a:ext uri="{FF2B5EF4-FFF2-40B4-BE49-F238E27FC236}">
                <a16:creationId xmlns:a16="http://schemas.microsoft.com/office/drawing/2014/main" id="{6160837C-4C4B-4B40-129A-49EEEA4882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400" b="1">
                <a:solidFill>
                  <a:srgbClr val="002060"/>
                </a:solidFill>
                <a:latin typeface="+mn-lt"/>
              </a:defRPr>
            </a:lvl1pPr>
          </a:lstStyle>
          <a:p>
            <a:pPr>
              <a:defRPr/>
            </a:pPr>
            <a:r>
              <a:rPr lang="en-US"/>
              <a:t>Computer Science and Engineering</a:t>
            </a:r>
          </a:p>
        </p:txBody>
      </p:sp>
      <p:sp>
        <p:nvSpPr>
          <p:cNvPr id="6" name="Slide Number Placeholder 5">
            <a:extLst>
              <a:ext uri="{FF2B5EF4-FFF2-40B4-BE49-F238E27FC236}">
                <a16:creationId xmlns:a16="http://schemas.microsoft.com/office/drawing/2014/main" id="{333FB2A6-5CC6-EF4A-4F74-456109CF9829}"/>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400" b="1">
                <a:solidFill>
                  <a:srgbClr val="002060"/>
                </a:solidFill>
              </a:defRPr>
            </a:lvl1pPr>
          </a:lstStyle>
          <a:p>
            <a:pPr>
              <a:defRPr/>
            </a:pPr>
            <a:fld id="{50C87341-0F3F-4A23-A97C-39E5FC0D2DD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212" r:id="rId1"/>
    <p:sldLayoutId id="2147484213" r:id="rId2"/>
    <p:sldLayoutId id="2147484211" r:id="rId3"/>
    <p:sldLayoutId id="2147484214" r:id="rId4"/>
  </p:sldLayoutIdLst>
  <p:hf hdr="0" dt="0"/>
  <p:txStyles>
    <p:titleStyle>
      <a:lvl1pPr algn="l" rtl="0" eaLnBrk="0" fontAlgn="base" hangingPunct="0">
        <a:lnSpc>
          <a:spcPct val="90000"/>
        </a:lnSpc>
        <a:spcBef>
          <a:spcPct val="0"/>
        </a:spcBef>
        <a:spcAft>
          <a:spcPct val="0"/>
        </a:spcAft>
        <a:defRPr sz="2800" b="1" kern="1200">
          <a:solidFill>
            <a:srgbClr val="002060"/>
          </a:solidFill>
          <a:latin typeface="+mj-lt"/>
          <a:ea typeface="+mj-ea"/>
          <a:cs typeface="+mj-cs"/>
        </a:defRPr>
      </a:lvl1pPr>
      <a:lvl2pPr algn="l" rtl="0" eaLnBrk="0" fontAlgn="base" hangingPunct="0">
        <a:lnSpc>
          <a:spcPct val="90000"/>
        </a:lnSpc>
        <a:spcBef>
          <a:spcPct val="0"/>
        </a:spcBef>
        <a:spcAft>
          <a:spcPct val="0"/>
        </a:spcAft>
        <a:defRPr sz="2800" b="1">
          <a:solidFill>
            <a:srgbClr val="002060"/>
          </a:solidFill>
          <a:latin typeface="Bookman Old Style" panose="02050604050505020204" pitchFamily="18" charset="0"/>
        </a:defRPr>
      </a:lvl2pPr>
      <a:lvl3pPr algn="l" rtl="0" eaLnBrk="0" fontAlgn="base" hangingPunct="0">
        <a:lnSpc>
          <a:spcPct val="90000"/>
        </a:lnSpc>
        <a:spcBef>
          <a:spcPct val="0"/>
        </a:spcBef>
        <a:spcAft>
          <a:spcPct val="0"/>
        </a:spcAft>
        <a:defRPr sz="2800" b="1">
          <a:solidFill>
            <a:srgbClr val="002060"/>
          </a:solidFill>
          <a:latin typeface="Bookman Old Style" panose="02050604050505020204" pitchFamily="18" charset="0"/>
        </a:defRPr>
      </a:lvl3pPr>
      <a:lvl4pPr algn="l" rtl="0" eaLnBrk="0" fontAlgn="base" hangingPunct="0">
        <a:lnSpc>
          <a:spcPct val="90000"/>
        </a:lnSpc>
        <a:spcBef>
          <a:spcPct val="0"/>
        </a:spcBef>
        <a:spcAft>
          <a:spcPct val="0"/>
        </a:spcAft>
        <a:defRPr sz="2800" b="1">
          <a:solidFill>
            <a:srgbClr val="002060"/>
          </a:solidFill>
          <a:latin typeface="Bookman Old Style" panose="02050604050505020204" pitchFamily="18" charset="0"/>
        </a:defRPr>
      </a:lvl4pPr>
      <a:lvl5pPr algn="l" rtl="0" eaLnBrk="0" fontAlgn="base" hangingPunct="0">
        <a:lnSpc>
          <a:spcPct val="90000"/>
        </a:lnSpc>
        <a:spcBef>
          <a:spcPct val="0"/>
        </a:spcBef>
        <a:spcAft>
          <a:spcPct val="0"/>
        </a:spcAft>
        <a:defRPr sz="2800" b="1">
          <a:solidFill>
            <a:srgbClr val="002060"/>
          </a:solidFill>
          <a:latin typeface="Bookman Old Style" panose="02050604050505020204" pitchFamily="18" charset="0"/>
        </a:defRPr>
      </a:lvl5pPr>
      <a:lvl6pPr marL="457200" algn="l" rtl="0" fontAlgn="base">
        <a:lnSpc>
          <a:spcPct val="90000"/>
        </a:lnSpc>
        <a:spcBef>
          <a:spcPct val="0"/>
        </a:spcBef>
        <a:spcAft>
          <a:spcPct val="0"/>
        </a:spcAft>
        <a:defRPr sz="2800" b="1">
          <a:solidFill>
            <a:srgbClr val="002060"/>
          </a:solidFill>
          <a:latin typeface="Bookman Old Style" panose="02050604050505020204" pitchFamily="18" charset="0"/>
        </a:defRPr>
      </a:lvl6pPr>
      <a:lvl7pPr marL="914400" algn="l" rtl="0" fontAlgn="base">
        <a:lnSpc>
          <a:spcPct val="90000"/>
        </a:lnSpc>
        <a:spcBef>
          <a:spcPct val="0"/>
        </a:spcBef>
        <a:spcAft>
          <a:spcPct val="0"/>
        </a:spcAft>
        <a:defRPr sz="2800" b="1">
          <a:solidFill>
            <a:srgbClr val="002060"/>
          </a:solidFill>
          <a:latin typeface="Bookman Old Style" panose="02050604050505020204" pitchFamily="18" charset="0"/>
        </a:defRPr>
      </a:lvl7pPr>
      <a:lvl8pPr marL="1371600" algn="l" rtl="0" fontAlgn="base">
        <a:lnSpc>
          <a:spcPct val="90000"/>
        </a:lnSpc>
        <a:spcBef>
          <a:spcPct val="0"/>
        </a:spcBef>
        <a:spcAft>
          <a:spcPct val="0"/>
        </a:spcAft>
        <a:defRPr sz="2800" b="1">
          <a:solidFill>
            <a:srgbClr val="002060"/>
          </a:solidFill>
          <a:latin typeface="Bookman Old Style" panose="02050604050505020204" pitchFamily="18" charset="0"/>
        </a:defRPr>
      </a:lvl8pPr>
      <a:lvl9pPr marL="1828800" algn="l" rtl="0" fontAlgn="base">
        <a:lnSpc>
          <a:spcPct val="90000"/>
        </a:lnSpc>
        <a:spcBef>
          <a:spcPct val="0"/>
        </a:spcBef>
        <a:spcAft>
          <a:spcPct val="0"/>
        </a:spcAft>
        <a:defRPr sz="2800" b="1">
          <a:solidFill>
            <a:srgbClr val="002060"/>
          </a:solidFill>
          <a:latin typeface="Bookman Old Style" panose="02050604050505020204" pitchFamily="18" charset="0"/>
        </a:defRPr>
      </a:lvl9pPr>
    </p:titleStyle>
    <p:bodyStyle>
      <a:lvl1pPr marL="228600" indent="-228600" algn="just" rtl="0" eaLnBrk="0" fontAlgn="base" hangingPunct="0">
        <a:lnSpc>
          <a:spcPct val="90000"/>
        </a:lnSpc>
        <a:spcBef>
          <a:spcPts val="1000"/>
        </a:spcBef>
        <a:spcAft>
          <a:spcPct val="0"/>
        </a:spcAft>
        <a:buFont typeface="Arial" panose="020B0604020202020204" pitchFamily="34" charset="0"/>
        <a:buChar char="•"/>
        <a:defRPr sz="3200" kern="1200">
          <a:solidFill>
            <a:schemeClr val="tx1"/>
          </a:solidFill>
          <a:latin typeface="+mn-lt"/>
          <a:ea typeface="+mn-ea"/>
          <a:cs typeface="+mn-cs"/>
        </a:defRPr>
      </a:lvl1pPr>
      <a:lvl2pPr marL="685800" indent="-228600" algn="just" rtl="0" eaLnBrk="0" fontAlgn="base" hangingPunct="0">
        <a:lnSpc>
          <a:spcPct val="90000"/>
        </a:lnSpc>
        <a:spcBef>
          <a:spcPts val="5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just"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just"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just"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D44FE6EA-6117-D12D-5FC9-F998CFE2755B}"/>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a:extLst>
              <a:ext uri="{FF2B5EF4-FFF2-40B4-BE49-F238E27FC236}">
                <a16:creationId xmlns:a16="http://schemas.microsoft.com/office/drawing/2014/main" id="{CE7AA6F9-2294-0E14-0424-EC635A973D2E}"/>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F2F894F2-07B8-CBCF-2679-80F81F7FC7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mtClean="0">
                <a:solidFill>
                  <a:schemeClr val="tx1">
                    <a:tint val="82000"/>
                  </a:schemeClr>
                </a:solidFill>
              </a:defRPr>
            </a:lvl1pPr>
          </a:lstStyle>
          <a:p>
            <a:pPr>
              <a:defRPr/>
            </a:pPr>
            <a:fld id="{1DB5C48C-1633-4F5F-99FC-FF45B6D927E3}" type="datetimeFigureOut">
              <a:rPr lang="en-US"/>
              <a:pPr>
                <a:defRPr/>
              </a:pPr>
              <a:t>10/24/2024</a:t>
            </a:fld>
            <a:endParaRPr lang="en-US"/>
          </a:p>
        </p:txBody>
      </p:sp>
      <p:sp>
        <p:nvSpPr>
          <p:cNvPr id="5" name="Footer Placeholder 4">
            <a:extLst>
              <a:ext uri="{FF2B5EF4-FFF2-40B4-BE49-F238E27FC236}">
                <a16:creationId xmlns:a16="http://schemas.microsoft.com/office/drawing/2014/main" id="{28051100-A67D-B064-1E40-B9609596BC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38DEE42C-B136-0CA7-F026-EA219DC411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mtClean="0">
                <a:solidFill>
                  <a:schemeClr val="tx1">
                    <a:tint val="82000"/>
                  </a:schemeClr>
                </a:solidFill>
              </a:defRPr>
            </a:lvl1pPr>
          </a:lstStyle>
          <a:p>
            <a:pPr>
              <a:defRPr/>
            </a:pPr>
            <a:fld id="{19A028C2-3B20-41DB-803A-AB64C47910A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215" r:id="rId1"/>
    <p:sldLayoutId id="2147484216" r:id="rId2"/>
    <p:sldLayoutId id="2147484217" r:id="rId3"/>
    <p:sldLayoutId id="2147484218" r:id="rId4"/>
    <p:sldLayoutId id="2147484219" r:id="rId5"/>
    <p:sldLayoutId id="2147484220" r:id="rId6"/>
    <p:sldLayoutId id="2147484221" r:id="rId7"/>
    <p:sldLayoutId id="2147484222" r:id="rId8"/>
    <p:sldLayoutId id="2147484223" r:id="rId9"/>
    <p:sldLayoutId id="2147484224" r:id="rId10"/>
    <p:sldLayoutId id="2147484225"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Aptos Display" panose="020B0004020202020204" pitchFamily="34" charset="0"/>
        </a:defRPr>
      </a:lvl2pPr>
      <a:lvl3pPr algn="l" rtl="0" fontAlgn="base">
        <a:lnSpc>
          <a:spcPct val="90000"/>
        </a:lnSpc>
        <a:spcBef>
          <a:spcPct val="0"/>
        </a:spcBef>
        <a:spcAft>
          <a:spcPct val="0"/>
        </a:spcAft>
        <a:defRPr sz="4400">
          <a:solidFill>
            <a:schemeClr val="tx1"/>
          </a:solidFill>
          <a:latin typeface="Aptos Display" panose="020B0004020202020204" pitchFamily="34" charset="0"/>
        </a:defRPr>
      </a:lvl3pPr>
      <a:lvl4pPr algn="l" rtl="0" fontAlgn="base">
        <a:lnSpc>
          <a:spcPct val="90000"/>
        </a:lnSpc>
        <a:spcBef>
          <a:spcPct val="0"/>
        </a:spcBef>
        <a:spcAft>
          <a:spcPct val="0"/>
        </a:spcAft>
        <a:defRPr sz="4400">
          <a:solidFill>
            <a:schemeClr val="tx1"/>
          </a:solidFill>
          <a:latin typeface="Aptos Display" panose="020B0004020202020204" pitchFamily="34" charset="0"/>
        </a:defRPr>
      </a:lvl4pPr>
      <a:lvl5pPr algn="l" rtl="0" fontAlgn="base">
        <a:lnSpc>
          <a:spcPct val="90000"/>
        </a:lnSpc>
        <a:spcBef>
          <a:spcPct val="0"/>
        </a:spcBef>
        <a:spcAft>
          <a:spcPct val="0"/>
        </a:spcAft>
        <a:defRPr sz="4400">
          <a:solidFill>
            <a:schemeClr val="tx1"/>
          </a:solidFill>
          <a:latin typeface="Aptos Display" panose="020B0004020202020204" pitchFamily="34" charset="0"/>
        </a:defRPr>
      </a:lvl5pPr>
      <a:lvl6pPr marL="457200" algn="l" rtl="0" fontAlgn="base">
        <a:lnSpc>
          <a:spcPct val="90000"/>
        </a:lnSpc>
        <a:spcBef>
          <a:spcPct val="0"/>
        </a:spcBef>
        <a:spcAft>
          <a:spcPct val="0"/>
        </a:spcAft>
        <a:defRPr sz="4400">
          <a:solidFill>
            <a:schemeClr val="tx1"/>
          </a:solidFill>
          <a:latin typeface="Aptos Display" panose="020B0004020202020204" pitchFamily="34" charset="0"/>
        </a:defRPr>
      </a:lvl6pPr>
      <a:lvl7pPr marL="914400" algn="l" rtl="0" fontAlgn="base">
        <a:lnSpc>
          <a:spcPct val="90000"/>
        </a:lnSpc>
        <a:spcBef>
          <a:spcPct val="0"/>
        </a:spcBef>
        <a:spcAft>
          <a:spcPct val="0"/>
        </a:spcAft>
        <a:defRPr sz="4400">
          <a:solidFill>
            <a:schemeClr val="tx1"/>
          </a:solidFill>
          <a:latin typeface="Aptos Display" panose="020B0004020202020204" pitchFamily="34" charset="0"/>
        </a:defRPr>
      </a:lvl7pPr>
      <a:lvl8pPr marL="1371600" algn="l" rtl="0" fontAlgn="base">
        <a:lnSpc>
          <a:spcPct val="90000"/>
        </a:lnSpc>
        <a:spcBef>
          <a:spcPct val="0"/>
        </a:spcBef>
        <a:spcAft>
          <a:spcPct val="0"/>
        </a:spcAft>
        <a:defRPr sz="4400">
          <a:solidFill>
            <a:schemeClr val="tx1"/>
          </a:solidFill>
          <a:latin typeface="Aptos Display" panose="020B0004020202020204" pitchFamily="34" charset="0"/>
        </a:defRPr>
      </a:lvl8pPr>
      <a:lvl9pPr marL="1828800" algn="l" rtl="0" fontAlgn="base">
        <a:lnSpc>
          <a:spcPct val="90000"/>
        </a:lnSpc>
        <a:spcBef>
          <a:spcPct val="0"/>
        </a:spcBef>
        <a:spcAft>
          <a:spcPct val="0"/>
        </a:spcAft>
        <a:defRPr sz="4400">
          <a:solidFill>
            <a:schemeClr val="tx1"/>
          </a:solidFill>
          <a:latin typeface="Aptos Display" panose="020B000402020202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16">
            <a:extLst>
              <a:ext uri="{FF2B5EF4-FFF2-40B4-BE49-F238E27FC236}">
                <a16:creationId xmlns:a16="http://schemas.microsoft.com/office/drawing/2014/main" id="{E094A172-B134-5AF7-0DFB-A3A76F0D52ED}"/>
              </a:ext>
            </a:extLst>
          </p:cNvPr>
          <p:cNvSpPr>
            <a:spLocks noGrp="1"/>
          </p:cNvSpPr>
          <p:nvPr>
            <p:ph type="sldNum" sz="quarter" idx="10"/>
          </p:nvPr>
        </p:nvSpPr>
        <p:spPr bwMode="auto">
          <a:xfrm>
            <a:off x="10983913" y="6411913"/>
            <a:ext cx="317500" cy="2635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8100" algn="just">
              <a:lnSpc>
                <a:spcPct val="90000"/>
              </a:lnSpc>
              <a:spcBef>
                <a:spcPts val="1000"/>
              </a:spcBef>
              <a:buFont typeface="Arial" panose="020B0604020202020204" pitchFamily="34" charset="0"/>
              <a:buChar char="•"/>
              <a:defRPr sz="3200">
                <a:solidFill>
                  <a:schemeClr val="tx1"/>
                </a:solidFill>
                <a:latin typeface="Bookman Old Style" panose="02050604050505020204" pitchFamily="18" charset="0"/>
              </a:defRPr>
            </a:lvl1pPr>
            <a:lvl2pPr marL="742950" indent="-285750" algn="just">
              <a:lnSpc>
                <a:spcPct val="90000"/>
              </a:lnSpc>
              <a:spcBef>
                <a:spcPts val="500"/>
              </a:spcBef>
              <a:buFont typeface="Arial" panose="020B0604020202020204" pitchFamily="34" charset="0"/>
              <a:buChar char="•"/>
              <a:defRPr sz="2800">
                <a:solidFill>
                  <a:schemeClr val="tx1"/>
                </a:solidFill>
                <a:latin typeface="Bookman Old Style" panose="02050604050505020204" pitchFamily="18" charset="0"/>
              </a:defRPr>
            </a:lvl2pPr>
            <a:lvl3pPr marL="1143000" indent="-228600" algn="just">
              <a:lnSpc>
                <a:spcPct val="90000"/>
              </a:lnSpc>
              <a:spcBef>
                <a:spcPts val="500"/>
              </a:spcBef>
              <a:buFont typeface="Arial" panose="020B0604020202020204" pitchFamily="34" charset="0"/>
              <a:buChar char="•"/>
              <a:defRPr sz="2400">
                <a:solidFill>
                  <a:schemeClr val="tx1"/>
                </a:solidFill>
                <a:latin typeface="Bookman Old Style" panose="02050604050505020204" pitchFamily="18" charset="0"/>
              </a:defRPr>
            </a:lvl3pPr>
            <a:lvl4pPr marL="1600200" indent="-228600" algn="just">
              <a:lnSpc>
                <a:spcPct val="90000"/>
              </a:lnSpc>
              <a:spcBef>
                <a:spcPts val="500"/>
              </a:spcBef>
              <a:buFont typeface="Arial" panose="020B0604020202020204" pitchFamily="34" charset="0"/>
              <a:buChar char="•"/>
              <a:defRPr sz="2000">
                <a:solidFill>
                  <a:schemeClr val="tx1"/>
                </a:solidFill>
                <a:latin typeface="Bookman Old Style" panose="02050604050505020204" pitchFamily="18" charset="0"/>
              </a:defRPr>
            </a:lvl4pPr>
            <a:lvl5pPr marL="2057400" indent="-228600" algn="just">
              <a:lnSpc>
                <a:spcPct val="90000"/>
              </a:lnSpc>
              <a:spcBef>
                <a:spcPts val="500"/>
              </a:spcBef>
              <a:buFont typeface="Arial" panose="020B0604020202020204" pitchFamily="34" charset="0"/>
              <a:buChar char="•"/>
              <a:defRPr sz="2000">
                <a:solidFill>
                  <a:schemeClr val="tx1"/>
                </a:solidFill>
                <a:latin typeface="Bookman Old Style" panose="02050604050505020204" pitchFamily="18" charset="0"/>
              </a:defRPr>
            </a:lvl5pPr>
            <a:lvl6pPr marL="25146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6pPr>
            <a:lvl7pPr marL="29718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7pPr>
            <a:lvl8pPr marL="34290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8pPr>
            <a:lvl9pPr marL="38862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9pPr>
          </a:lstStyle>
          <a:p>
            <a:pPr algn="l">
              <a:lnSpc>
                <a:spcPct val="100000"/>
              </a:lnSpc>
              <a:spcBef>
                <a:spcPts val="13"/>
              </a:spcBef>
              <a:buFontTx/>
              <a:buNone/>
            </a:pPr>
            <a:fld id="{D544FD08-8F31-4653-BDE5-DCDDC01129A5}" type="slidenum">
              <a:rPr lang="en-IN" altLang="en-US" sz="1600" smtClean="0">
                <a:solidFill>
                  <a:srgbClr val="001F5F"/>
                </a:solidFill>
                <a:latin typeface="Cambria" panose="02040503050406030204" pitchFamily="18" charset="0"/>
                <a:ea typeface="Cambria" panose="02040503050406030204" pitchFamily="18" charset="0"/>
                <a:cs typeface="Cambria" panose="02040503050406030204" pitchFamily="18" charset="0"/>
              </a:rPr>
              <a:pPr algn="l">
                <a:lnSpc>
                  <a:spcPct val="100000"/>
                </a:lnSpc>
                <a:spcBef>
                  <a:spcPts val="13"/>
                </a:spcBef>
                <a:buFontTx/>
                <a:buNone/>
              </a:pPr>
              <a:t>1</a:t>
            </a:fld>
            <a:endParaRPr lang="en-US" altLang="en-US" sz="1600">
              <a:solidFill>
                <a:srgbClr val="001F5F"/>
              </a:solidFill>
              <a:latin typeface="Cambria" panose="02040503050406030204" pitchFamily="18" charset="0"/>
              <a:ea typeface="Cambria" panose="02040503050406030204" pitchFamily="18" charset="0"/>
              <a:cs typeface="Cambria" panose="02040503050406030204" pitchFamily="18" charset="0"/>
            </a:endParaRPr>
          </a:p>
        </p:txBody>
      </p:sp>
      <p:sp>
        <p:nvSpPr>
          <p:cNvPr id="5123" name="Rectangle 8">
            <a:extLst>
              <a:ext uri="{FF2B5EF4-FFF2-40B4-BE49-F238E27FC236}">
                <a16:creationId xmlns:a16="http://schemas.microsoft.com/office/drawing/2014/main" id="{DF8933E2-F220-A0B3-55F9-B61C9AB519B8}"/>
              </a:ext>
            </a:extLst>
          </p:cNvPr>
          <p:cNvSpPr>
            <a:spLocks noChangeArrowheads="1"/>
          </p:cNvSpPr>
          <p:nvPr/>
        </p:nvSpPr>
        <p:spPr bwMode="auto">
          <a:xfrm>
            <a:off x="2959391" y="1418253"/>
            <a:ext cx="6109964" cy="3231654"/>
          </a:xfrm>
          <a:prstGeom prst="rect">
            <a:avLst/>
          </a:prstGeom>
          <a:noFill/>
          <a:ln w="9525">
            <a:noFill/>
            <a:miter lim="800000"/>
            <a:headEnd/>
            <a:tailEnd/>
          </a:ln>
        </p:spPr>
        <p:txBody>
          <a:bodyPr wrap="square">
            <a:spAutoFit/>
          </a:bodyPr>
          <a:lstStyle/>
          <a:p>
            <a:pPr algn="ctr" eaLnBrk="1" hangingPunct="1">
              <a:defRPr/>
            </a:pPr>
            <a:endParaRPr lang="en-US" sz="4400" b="1" dirty="0">
              <a:latin typeface="+mj-lt"/>
            </a:endParaRPr>
          </a:p>
          <a:p>
            <a:pPr algn="ctr" eaLnBrk="1" hangingPunct="1">
              <a:defRPr/>
            </a:pPr>
            <a:endParaRPr lang="en-US" sz="4400" b="1" dirty="0">
              <a:latin typeface="+mj-lt"/>
            </a:endParaRPr>
          </a:p>
          <a:p>
            <a:pPr algn="ctr" eaLnBrk="1" hangingPunct="1">
              <a:defRPr/>
            </a:pPr>
            <a:r>
              <a:rPr lang="en-US" sz="2400" b="1" dirty="0">
                <a:effectLst/>
                <a:latin typeface="+mj-lt"/>
                <a:ea typeface="Times New Roman" panose="02020603050405020304" pitchFamily="18" charset="0"/>
              </a:rPr>
              <a:t>Machine Learning Approach for Liver Disease Classification and </a:t>
            </a:r>
            <a:r>
              <a:rPr lang="en-US" sz="2400" b="1" dirty="0">
                <a:latin typeface="+mj-lt"/>
                <a:ea typeface="Times New Roman" panose="02020603050405020304" pitchFamily="18" charset="0"/>
              </a:rPr>
              <a:t>Prediction</a:t>
            </a:r>
          </a:p>
          <a:p>
            <a:pPr algn="ctr" eaLnBrk="1" hangingPunct="1">
              <a:defRPr/>
            </a:pPr>
            <a:endParaRPr lang="en-IN" sz="2400" b="1" dirty="0">
              <a:effectLst/>
              <a:latin typeface="+mj-lt"/>
              <a:ea typeface="Times New Roman" panose="02020603050405020304" pitchFamily="18" charset="0"/>
            </a:endParaRPr>
          </a:p>
          <a:p>
            <a:pPr algn="ctr" eaLnBrk="1" hangingPunct="1">
              <a:defRPr/>
            </a:pPr>
            <a:endParaRPr lang="en-US" sz="4400" b="1"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FB4D3-8FDD-ED0B-6A73-B8654F0CD9BC}"/>
              </a:ext>
            </a:extLst>
          </p:cNvPr>
          <p:cNvSpPr>
            <a:spLocks noGrp="1"/>
          </p:cNvSpPr>
          <p:nvPr>
            <p:ph type="title"/>
          </p:nvPr>
        </p:nvSpPr>
        <p:spPr/>
        <p:txBody>
          <a:bodyPr/>
          <a:lstStyle/>
          <a:p>
            <a:r>
              <a:rPr lang="en-IN" dirty="0"/>
              <a:t>UML Diagram: Use </a:t>
            </a:r>
            <a:r>
              <a:rPr lang="en-IN"/>
              <a:t>Case Diagram</a:t>
            </a:r>
            <a:endParaRPr lang="en-IN" dirty="0"/>
          </a:p>
        </p:txBody>
      </p:sp>
      <p:pic>
        <p:nvPicPr>
          <p:cNvPr id="6" name="Content Placeholder 5">
            <a:extLst>
              <a:ext uri="{FF2B5EF4-FFF2-40B4-BE49-F238E27FC236}">
                <a16:creationId xmlns:a16="http://schemas.microsoft.com/office/drawing/2014/main" id="{D8C2C5EF-4963-6F62-3AE0-82FF17C557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8713" y="1265272"/>
            <a:ext cx="9767887" cy="4468744"/>
          </a:xfrm>
        </p:spPr>
      </p:pic>
      <p:sp>
        <p:nvSpPr>
          <p:cNvPr id="4" name="Slide Number Placeholder 3">
            <a:extLst>
              <a:ext uri="{FF2B5EF4-FFF2-40B4-BE49-F238E27FC236}">
                <a16:creationId xmlns:a16="http://schemas.microsoft.com/office/drawing/2014/main" id="{F7AA45C3-676E-67E4-A001-E39AE0BFD4A3}"/>
              </a:ext>
            </a:extLst>
          </p:cNvPr>
          <p:cNvSpPr>
            <a:spLocks noGrp="1"/>
          </p:cNvSpPr>
          <p:nvPr>
            <p:ph type="sldNum" sz="quarter" idx="10"/>
          </p:nvPr>
        </p:nvSpPr>
        <p:spPr/>
        <p:txBody>
          <a:bodyPr/>
          <a:lstStyle/>
          <a:p>
            <a:pPr>
              <a:defRPr/>
            </a:pPr>
            <a:fld id="{EA9189D0-4D41-48C0-ADC4-93FAE6EBDC44}" type="slidenum">
              <a:rPr lang="en-US" altLang="en-US" smtClean="0"/>
              <a:pPr>
                <a:defRPr/>
              </a:pPr>
              <a:t>10</a:t>
            </a:fld>
            <a:endParaRPr lang="en-US" altLang="en-US"/>
          </a:p>
        </p:txBody>
      </p:sp>
    </p:spTree>
    <p:extLst>
      <p:ext uri="{BB962C8B-B14F-4D97-AF65-F5344CB8AC3E}">
        <p14:creationId xmlns:p14="http://schemas.microsoft.com/office/powerpoint/2010/main" val="363282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D2292-C4A9-4AD2-0ED0-B39C0CADF289}"/>
              </a:ext>
            </a:extLst>
          </p:cNvPr>
          <p:cNvSpPr>
            <a:spLocks noGrp="1"/>
          </p:cNvSpPr>
          <p:nvPr>
            <p:ph type="title"/>
          </p:nvPr>
        </p:nvSpPr>
        <p:spPr/>
        <p:txBody>
          <a:bodyPr/>
          <a:lstStyle/>
          <a:p>
            <a:r>
              <a:rPr lang="en-IN" dirty="0"/>
              <a:t>UML Diagram: Activity Diagram</a:t>
            </a:r>
          </a:p>
        </p:txBody>
      </p:sp>
      <p:sp>
        <p:nvSpPr>
          <p:cNvPr id="4" name="Slide Number Placeholder 3">
            <a:extLst>
              <a:ext uri="{FF2B5EF4-FFF2-40B4-BE49-F238E27FC236}">
                <a16:creationId xmlns:a16="http://schemas.microsoft.com/office/drawing/2014/main" id="{895C8506-415B-EE91-DBFA-A2E4442FA752}"/>
              </a:ext>
            </a:extLst>
          </p:cNvPr>
          <p:cNvSpPr>
            <a:spLocks noGrp="1"/>
          </p:cNvSpPr>
          <p:nvPr>
            <p:ph type="sldNum" sz="quarter" idx="10"/>
          </p:nvPr>
        </p:nvSpPr>
        <p:spPr/>
        <p:txBody>
          <a:bodyPr/>
          <a:lstStyle/>
          <a:p>
            <a:pPr>
              <a:defRPr/>
            </a:pPr>
            <a:fld id="{EA9189D0-4D41-48C0-ADC4-93FAE6EBDC44}" type="slidenum">
              <a:rPr lang="en-US" altLang="en-US" smtClean="0"/>
              <a:pPr>
                <a:defRPr/>
              </a:pPr>
              <a:t>11</a:t>
            </a:fld>
            <a:endParaRPr lang="en-US" altLang="en-US"/>
          </a:p>
        </p:txBody>
      </p:sp>
      <p:pic>
        <p:nvPicPr>
          <p:cNvPr id="9" name="Content Placeholder 8">
            <a:extLst>
              <a:ext uri="{FF2B5EF4-FFF2-40B4-BE49-F238E27FC236}">
                <a16:creationId xmlns:a16="http://schemas.microsoft.com/office/drawing/2014/main" id="{E75A0F89-A728-E65D-44E9-B0825EEC96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1331" y="1090613"/>
            <a:ext cx="2410411" cy="4818062"/>
          </a:xfrm>
        </p:spPr>
      </p:pic>
    </p:spTree>
    <p:extLst>
      <p:ext uri="{BB962C8B-B14F-4D97-AF65-F5344CB8AC3E}">
        <p14:creationId xmlns:p14="http://schemas.microsoft.com/office/powerpoint/2010/main" val="3761457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FDEEB-1BC3-0A8A-5FDD-D524E93922D2}"/>
              </a:ext>
            </a:extLst>
          </p:cNvPr>
          <p:cNvSpPr>
            <a:spLocks noGrp="1"/>
          </p:cNvSpPr>
          <p:nvPr>
            <p:ph type="title"/>
          </p:nvPr>
        </p:nvSpPr>
        <p:spPr/>
        <p:txBody>
          <a:bodyPr/>
          <a:lstStyle/>
          <a:p>
            <a:r>
              <a:rPr lang="en-IN" dirty="0"/>
              <a:t>UML Diagram: Sequence Diagram</a:t>
            </a:r>
          </a:p>
        </p:txBody>
      </p:sp>
      <p:sp>
        <p:nvSpPr>
          <p:cNvPr id="4" name="Slide Number Placeholder 3">
            <a:extLst>
              <a:ext uri="{FF2B5EF4-FFF2-40B4-BE49-F238E27FC236}">
                <a16:creationId xmlns:a16="http://schemas.microsoft.com/office/drawing/2014/main" id="{320B1112-8552-8F3C-1D84-203FE77F2DE2}"/>
              </a:ext>
            </a:extLst>
          </p:cNvPr>
          <p:cNvSpPr>
            <a:spLocks noGrp="1"/>
          </p:cNvSpPr>
          <p:nvPr>
            <p:ph type="sldNum" sz="quarter" idx="10"/>
          </p:nvPr>
        </p:nvSpPr>
        <p:spPr/>
        <p:txBody>
          <a:bodyPr/>
          <a:lstStyle/>
          <a:p>
            <a:pPr>
              <a:defRPr/>
            </a:pPr>
            <a:fld id="{EA9189D0-4D41-48C0-ADC4-93FAE6EBDC44}" type="slidenum">
              <a:rPr lang="en-US" altLang="en-US" smtClean="0"/>
              <a:pPr>
                <a:defRPr/>
              </a:pPr>
              <a:t>12</a:t>
            </a:fld>
            <a:endParaRPr lang="en-US" altLang="en-US"/>
          </a:p>
        </p:txBody>
      </p:sp>
      <p:pic>
        <p:nvPicPr>
          <p:cNvPr id="7" name="Content Placeholder 6">
            <a:extLst>
              <a:ext uri="{FF2B5EF4-FFF2-40B4-BE49-F238E27FC236}">
                <a16:creationId xmlns:a16="http://schemas.microsoft.com/office/drawing/2014/main" id="{138EE3BD-D673-FF56-BA9D-92BDD73070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2076" y="1090613"/>
            <a:ext cx="7281161" cy="4818062"/>
          </a:xfrm>
        </p:spPr>
      </p:pic>
    </p:spTree>
    <p:extLst>
      <p:ext uri="{BB962C8B-B14F-4D97-AF65-F5344CB8AC3E}">
        <p14:creationId xmlns:p14="http://schemas.microsoft.com/office/powerpoint/2010/main" val="1843946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84AE7-0EA7-2962-EE7F-AC7CEC62069F}"/>
              </a:ext>
            </a:extLst>
          </p:cNvPr>
          <p:cNvSpPr>
            <a:spLocks noGrp="1"/>
          </p:cNvSpPr>
          <p:nvPr>
            <p:ph type="title"/>
          </p:nvPr>
        </p:nvSpPr>
        <p:spPr/>
        <p:txBody>
          <a:bodyPr/>
          <a:lstStyle/>
          <a:p>
            <a:r>
              <a:rPr lang="en-IN" dirty="0"/>
              <a:t>User Stories</a:t>
            </a:r>
          </a:p>
        </p:txBody>
      </p:sp>
      <p:sp>
        <p:nvSpPr>
          <p:cNvPr id="3" name="Content Placeholder 2">
            <a:extLst>
              <a:ext uri="{FF2B5EF4-FFF2-40B4-BE49-F238E27FC236}">
                <a16:creationId xmlns:a16="http://schemas.microsoft.com/office/drawing/2014/main" id="{5889F668-8AEF-7CE1-9900-2D1FAD84AA81}"/>
              </a:ext>
            </a:extLst>
          </p:cNvPr>
          <p:cNvSpPr>
            <a:spLocks noGrp="1"/>
          </p:cNvSpPr>
          <p:nvPr>
            <p:ph idx="1"/>
          </p:nvPr>
        </p:nvSpPr>
        <p:spPr/>
        <p:txBody>
          <a:bodyPr/>
          <a:lstStyle/>
          <a:p>
            <a:pPr marL="457200" indent="-457200">
              <a:buFont typeface="Arial" panose="020B0604020202020204" pitchFamily="34" charset="0"/>
              <a:buChar char="•"/>
            </a:pPr>
            <a:r>
              <a:rPr lang="en-US" sz="2000" b="1" dirty="0"/>
              <a:t>As a healthcare provider</a:t>
            </a:r>
            <a:r>
              <a:rPr lang="en-US" sz="2000" dirty="0"/>
              <a:t>, I want to input patient data into the system so that I can get an immediate risk assessment for liver disease.</a:t>
            </a:r>
          </a:p>
          <a:p>
            <a:pPr marL="0" indent="0"/>
            <a:endParaRPr lang="en-US" sz="2000" dirty="0"/>
          </a:p>
          <a:p>
            <a:pPr marL="342900" indent="-342900">
              <a:buFont typeface="Arial" panose="020B0604020202020204" pitchFamily="34" charset="0"/>
              <a:buChar char="•"/>
            </a:pPr>
            <a:r>
              <a:rPr lang="en-US" sz="2000" b="1" dirty="0"/>
              <a:t>As a patient, </a:t>
            </a:r>
            <a:r>
              <a:rPr lang="en-US" sz="2000" dirty="0"/>
              <a:t>I want to know if I am at risk for liver disease based on my medical history and lifestyle factors so that I can take preventive actions early.</a:t>
            </a:r>
          </a:p>
          <a:p>
            <a:pPr marL="0" indent="0"/>
            <a:endParaRPr lang="en-US" sz="2000" dirty="0"/>
          </a:p>
          <a:p>
            <a:pPr marL="342900" indent="-342900">
              <a:buFont typeface="Arial" panose="020B0604020202020204" pitchFamily="34" charset="0"/>
              <a:buChar char="•"/>
            </a:pPr>
            <a:r>
              <a:rPr lang="en-US" sz="2000" b="1" dirty="0"/>
              <a:t>As a medical researcher</a:t>
            </a:r>
            <a:r>
              <a:rPr lang="en-US" sz="2000" dirty="0"/>
              <a:t>, I want to analyze the model's output and the factors contributing to liver disease so that I can publish findings and recommend preventive measures.</a:t>
            </a:r>
            <a:endParaRPr lang="en-IN" sz="2000" dirty="0"/>
          </a:p>
        </p:txBody>
      </p:sp>
      <p:sp>
        <p:nvSpPr>
          <p:cNvPr id="4" name="Slide Number Placeholder 3">
            <a:extLst>
              <a:ext uri="{FF2B5EF4-FFF2-40B4-BE49-F238E27FC236}">
                <a16:creationId xmlns:a16="http://schemas.microsoft.com/office/drawing/2014/main" id="{3D29EB50-D8DF-8768-130B-B5922B1F6A4C}"/>
              </a:ext>
            </a:extLst>
          </p:cNvPr>
          <p:cNvSpPr>
            <a:spLocks noGrp="1"/>
          </p:cNvSpPr>
          <p:nvPr>
            <p:ph type="sldNum" sz="quarter" idx="10"/>
          </p:nvPr>
        </p:nvSpPr>
        <p:spPr/>
        <p:txBody>
          <a:bodyPr/>
          <a:lstStyle/>
          <a:p>
            <a:pPr>
              <a:defRPr/>
            </a:pPr>
            <a:fld id="{EA9189D0-4D41-48C0-ADC4-93FAE6EBDC44}" type="slidenum">
              <a:rPr lang="en-US" altLang="en-US" smtClean="0"/>
              <a:pPr>
                <a:defRPr/>
              </a:pPr>
              <a:t>13</a:t>
            </a:fld>
            <a:endParaRPr lang="en-US" altLang="en-US"/>
          </a:p>
        </p:txBody>
      </p:sp>
    </p:spTree>
    <p:extLst>
      <p:ext uri="{BB962C8B-B14F-4D97-AF65-F5344CB8AC3E}">
        <p14:creationId xmlns:p14="http://schemas.microsoft.com/office/powerpoint/2010/main" val="2054273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61902-D8D6-B7A7-23E4-C0654498E4A6}"/>
              </a:ext>
            </a:extLst>
          </p:cNvPr>
          <p:cNvSpPr>
            <a:spLocks noGrp="1"/>
          </p:cNvSpPr>
          <p:nvPr>
            <p:ph type="title"/>
          </p:nvPr>
        </p:nvSpPr>
        <p:spPr/>
        <p:txBody>
          <a:bodyPr/>
          <a:lstStyle/>
          <a:p>
            <a:r>
              <a:rPr lang="en-IN" dirty="0"/>
              <a:t>Sprint Stories</a:t>
            </a:r>
          </a:p>
        </p:txBody>
      </p:sp>
      <p:sp>
        <p:nvSpPr>
          <p:cNvPr id="3" name="Content Placeholder 2">
            <a:extLst>
              <a:ext uri="{FF2B5EF4-FFF2-40B4-BE49-F238E27FC236}">
                <a16:creationId xmlns:a16="http://schemas.microsoft.com/office/drawing/2014/main" id="{BEB87E6C-25C1-9DB9-0B5E-AD41EE31AE33}"/>
              </a:ext>
            </a:extLst>
          </p:cNvPr>
          <p:cNvSpPr>
            <a:spLocks noGrp="1"/>
          </p:cNvSpPr>
          <p:nvPr>
            <p:ph idx="1"/>
          </p:nvPr>
        </p:nvSpPr>
        <p:spPr/>
        <p:txBody>
          <a:bodyPr/>
          <a:lstStyle/>
          <a:p>
            <a:r>
              <a:rPr lang="en-US" sz="2000" b="1" dirty="0"/>
              <a:t>Sprint 1: Data Collection and Preparation </a:t>
            </a:r>
          </a:p>
          <a:p>
            <a:r>
              <a:rPr lang="en-US" sz="2000" dirty="0"/>
              <a:t>   As a data scientist, I want to clean and preprocess the collected data by handling missing values, removing duplicates, and normalizing features so that the data is consistent and ready for analysis and model training.</a:t>
            </a:r>
          </a:p>
          <a:p>
            <a:r>
              <a:rPr lang="en-US" sz="2000" b="1" dirty="0"/>
              <a:t>Sprint 2: Model Development </a:t>
            </a:r>
          </a:p>
          <a:p>
            <a:r>
              <a:rPr lang="en-US" sz="2000" dirty="0"/>
              <a:t>   As a machine learning engineer, I want to experiment with different machine learning algorithms (e.g., Random forest, Cat boost,) so that I can select the one with the best performance for liver disease classification</a:t>
            </a:r>
            <a:r>
              <a:rPr lang="en-US" sz="1200" dirty="0"/>
              <a:t>.</a:t>
            </a:r>
          </a:p>
          <a:p>
            <a:r>
              <a:rPr lang="en-US" sz="2000" b="1" dirty="0"/>
              <a:t>Sprint 3: Deployment and Integration </a:t>
            </a:r>
          </a:p>
          <a:p>
            <a:r>
              <a:rPr lang="en-US" sz="2000" dirty="0"/>
              <a:t>   As a software developer, I want to build an API that allows healthcare providers to input patient data and receive predictions from the model so that the model can be used in a clinical setting</a:t>
            </a:r>
            <a:endParaRPr lang="en-IN" sz="2000" dirty="0"/>
          </a:p>
        </p:txBody>
      </p:sp>
      <p:sp>
        <p:nvSpPr>
          <p:cNvPr id="4" name="Slide Number Placeholder 3">
            <a:extLst>
              <a:ext uri="{FF2B5EF4-FFF2-40B4-BE49-F238E27FC236}">
                <a16:creationId xmlns:a16="http://schemas.microsoft.com/office/drawing/2014/main" id="{C14576F5-45F8-B695-B26D-4EE9F31CFD94}"/>
              </a:ext>
            </a:extLst>
          </p:cNvPr>
          <p:cNvSpPr>
            <a:spLocks noGrp="1"/>
          </p:cNvSpPr>
          <p:nvPr>
            <p:ph type="sldNum" sz="quarter" idx="10"/>
          </p:nvPr>
        </p:nvSpPr>
        <p:spPr/>
        <p:txBody>
          <a:bodyPr/>
          <a:lstStyle/>
          <a:p>
            <a:pPr>
              <a:defRPr/>
            </a:pPr>
            <a:fld id="{EA9189D0-4D41-48C0-ADC4-93FAE6EBDC44}" type="slidenum">
              <a:rPr lang="en-US" altLang="en-US" smtClean="0"/>
              <a:pPr>
                <a:defRPr/>
              </a:pPr>
              <a:t>14</a:t>
            </a:fld>
            <a:endParaRPr lang="en-US" altLang="en-US"/>
          </a:p>
        </p:txBody>
      </p:sp>
    </p:spTree>
    <p:extLst>
      <p:ext uri="{BB962C8B-B14F-4D97-AF65-F5344CB8AC3E}">
        <p14:creationId xmlns:p14="http://schemas.microsoft.com/office/powerpoint/2010/main" val="3324414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251CF-A34D-328E-2168-FC9668C1525F}"/>
              </a:ext>
            </a:extLst>
          </p:cNvPr>
          <p:cNvSpPr>
            <a:spLocks noGrp="1"/>
          </p:cNvSpPr>
          <p:nvPr>
            <p:ph type="title"/>
          </p:nvPr>
        </p:nvSpPr>
        <p:spPr/>
        <p:txBody>
          <a:bodyPr/>
          <a:lstStyle/>
          <a:p>
            <a:r>
              <a:rPr lang="en-IN" dirty="0"/>
              <a:t>Current Functionalities</a:t>
            </a:r>
          </a:p>
        </p:txBody>
      </p:sp>
      <p:sp>
        <p:nvSpPr>
          <p:cNvPr id="3" name="Content Placeholder 2">
            <a:extLst>
              <a:ext uri="{FF2B5EF4-FFF2-40B4-BE49-F238E27FC236}">
                <a16:creationId xmlns:a16="http://schemas.microsoft.com/office/drawing/2014/main" id="{5B2B55FD-D52B-6627-7672-A3A3B094E933}"/>
              </a:ext>
            </a:extLst>
          </p:cNvPr>
          <p:cNvSpPr>
            <a:spLocks noGrp="1"/>
          </p:cNvSpPr>
          <p:nvPr>
            <p:ph idx="1"/>
          </p:nvPr>
        </p:nvSpPr>
        <p:spPr/>
        <p:txBody>
          <a:bodyPr/>
          <a:lstStyle/>
          <a:p>
            <a:r>
              <a:rPr lang="en-IN" sz="2000" b="1" dirty="0"/>
              <a:t>Data Input: </a:t>
            </a:r>
          </a:p>
          <a:p>
            <a:r>
              <a:rPr lang="en-IN" sz="2000" dirty="0"/>
              <a:t>   The system allows healthcare providers to input patient data, including attributes like age, gender, BMI, alcohol consumption, smoking habits, genetic risk, physical activity, diabetes status, hypertension, and liver function test results.</a:t>
            </a:r>
          </a:p>
          <a:p>
            <a:r>
              <a:rPr lang="en-US" sz="2000" b="1" dirty="0"/>
              <a:t>Data Preprocessing: </a:t>
            </a:r>
          </a:p>
          <a:p>
            <a:r>
              <a:rPr lang="en-US" sz="2000" dirty="0"/>
              <a:t>   The system preprocesses the input data by handling missing values, normalizing features, and preparing the dataset for machine learning model training or prediction.</a:t>
            </a:r>
          </a:p>
          <a:p>
            <a:r>
              <a:rPr lang="en-US" sz="1200" b="1" dirty="0"/>
              <a:t> </a:t>
            </a:r>
            <a:r>
              <a:rPr lang="en-US" sz="2000" b="1" dirty="0"/>
              <a:t>Feature Selection: </a:t>
            </a:r>
          </a:p>
          <a:p>
            <a:r>
              <a:rPr lang="en-US" sz="2000" dirty="0"/>
              <a:t>   The project includes functionality for selecting the most relevant features from the input data that contribute significantly to liver disease prediction.</a:t>
            </a:r>
            <a:endParaRPr lang="en-IN" sz="2000" dirty="0"/>
          </a:p>
        </p:txBody>
      </p:sp>
      <p:sp>
        <p:nvSpPr>
          <p:cNvPr id="4" name="Slide Number Placeholder 3">
            <a:extLst>
              <a:ext uri="{FF2B5EF4-FFF2-40B4-BE49-F238E27FC236}">
                <a16:creationId xmlns:a16="http://schemas.microsoft.com/office/drawing/2014/main" id="{0174B5DC-E808-9262-5EB3-A01ED262E435}"/>
              </a:ext>
            </a:extLst>
          </p:cNvPr>
          <p:cNvSpPr>
            <a:spLocks noGrp="1"/>
          </p:cNvSpPr>
          <p:nvPr>
            <p:ph type="sldNum" sz="quarter" idx="10"/>
          </p:nvPr>
        </p:nvSpPr>
        <p:spPr/>
        <p:txBody>
          <a:bodyPr/>
          <a:lstStyle/>
          <a:p>
            <a:pPr>
              <a:defRPr/>
            </a:pPr>
            <a:fld id="{EA9189D0-4D41-48C0-ADC4-93FAE6EBDC44}" type="slidenum">
              <a:rPr lang="en-US" altLang="en-US" smtClean="0"/>
              <a:pPr>
                <a:defRPr/>
              </a:pPr>
              <a:t>15</a:t>
            </a:fld>
            <a:endParaRPr lang="en-US" altLang="en-US"/>
          </a:p>
        </p:txBody>
      </p:sp>
    </p:spTree>
    <p:extLst>
      <p:ext uri="{BB962C8B-B14F-4D97-AF65-F5344CB8AC3E}">
        <p14:creationId xmlns:p14="http://schemas.microsoft.com/office/powerpoint/2010/main" val="666138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537E8-5110-C356-40FB-BEC53E0591A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B96491A-20D8-8603-A7F9-42E70018670B}"/>
              </a:ext>
            </a:extLst>
          </p:cNvPr>
          <p:cNvSpPr>
            <a:spLocks noGrp="1"/>
          </p:cNvSpPr>
          <p:nvPr>
            <p:ph idx="1"/>
          </p:nvPr>
        </p:nvSpPr>
        <p:spPr/>
        <p:txBody>
          <a:bodyPr/>
          <a:lstStyle/>
          <a:p>
            <a:r>
              <a:rPr lang="en-US" sz="2000" b="1" dirty="0"/>
              <a:t>Model Training: </a:t>
            </a:r>
          </a:p>
          <a:p>
            <a:r>
              <a:rPr lang="en-US" sz="2000" dirty="0"/>
              <a:t>   The system can train a machine learning model using historical patient data. It supports various algorithms, such as Cat Boost, Random forests, and XG Boost.</a:t>
            </a:r>
          </a:p>
          <a:p>
            <a:r>
              <a:rPr lang="en-US" sz="2000" b="1" dirty="0"/>
              <a:t>Model Evaluation: </a:t>
            </a:r>
          </a:p>
          <a:p>
            <a:r>
              <a:rPr lang="en-US" sz="2000" b="1" dirty="0"/>
              <a:t>  </a:t>
            </a:r>
            <a:r>
              <a:rPr lang="en-US" sz="2000" dirty="0"/>
              <a:t>The project includes functionality to evaluate the trained model using metrics like accuracy, precision, recall, F1-score to determine its effectiveness in predicting liver disease.</a:t>
            </a:r>
          </a:p>
          <a:p>
            <a:r>
              <a:rPr lang="en-US" sz="2000" b="1" dirty="0"/>
              <a:t>Risk Prediction: </a:t>
            </a:r>
          </a:p>
          <a:p>
            <a:r>
              <a:rPr lang="en-US" sz="2000" b="1" dirty="0"/>
              <a:t>  </a:t>
            </a:r>
            <a:r>
              <a:rPr lang="en-US" sz="2000" dirty="0"/>
              <a:t>The system provides real-time liver disease risk prediction based on input patient data, giving a binary output (e.g., 1 for liver disease, 0 for no liver disease).</a:t>
            </a:r>
            <a:endParaRPr lang="en-IN" sz="2000" dirty="0"/>
          </a:p>
        </p:txBody>
      </p:sp>
      <p:sp>
        <p:nvSpPr>
          <p:cNvPr id="4" name="Slide Number Placeholder 3">
            <a:extLst>
              <a:ext uri="{FF2B5EF4-FFF2-40B4-BE49-F238E27FC236}">
                <a16:creationId xmlns:a16="http://schemas.microsoft.com/office/drawing/2014/main" id="{14C1C844-EB1D-36C4-4552-52696F1113CB}"/>
              </a:ext>
            </a:extLst>
          </p:cNvPr>
          <p:cNvSpPr>
            <a:spLocks noGrp="1"/>
          </p:cNvSpPr>
          <p:nvPr>
            <p:ph type="sldNum" sz="quarter" idx="10"/>
          </p:nvPr>
        </p:nvSpPr>
        <p:spPr/>
        <p:txBody>
          <a:bodyPr/>
          <a:lstStyle/>
          <a:p>
            <a:pPr>
              <a:defRPr/>
            </a:pPr>
            <a:fld id="{EA9189D0-4D41-48C0-ADC4-93FAE6EBDC44}" type="slidenum">
              <a:rPr lang="en-US" altLang="en-US" smtClean="0"/>
              <a:pPr>
                <a:defRPr/>
              </a:pPr>
              <a:t>16</a:t>
            </a:fld>
            <a:endParaRPr lang="en-US" altLang="en-US"/>
          </a:p>
        </p:txBody>
      </p:sp>
    </p:spTree>
    <p:extLst>
      <p:ext uri="{BB962C8B-B14F-4D97-AF65-F5344CB8AC3E}">
        <p14:creationId xmlns:p14="http://schemas.microsoft.com/office/powerpoint/2010/main" val="3415349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7BF01-DC9F-2A8F-3099-4728D71AA29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352EE6A-89A6-3E8B-4585-6F86CD9482A6}"/>
              </a:ext>
            </a:extLst>
          </p:cNvPr>
          <p:cNvSpPr>
            <a:spLocks noGrp="1"/>
          </p:cNvSpPr>
          <p:nvPr>
            <p:ph idx="1"/>
          </p:nvPr>
        </p:nvSpPr>
        <p:spPr/>
        <p:txBody>
          <a:bodyPr/>
          <a:lstStyle/>
          <a:p>
            <a:r>
              <a:rPr lang="en-US" sz="2000" b="1" dirty="0"/>
              <a:t>User Interface: </a:t>
            </a:r>
          </a:p>
          <a:p>
            <a:r>
              <a:rPr lang="en-US" sz="2000" dirty="0"/>
              <a:t>   There is a user-friendly interface that allows healthcare providers to input data easily and view prediction results. This interface may also provide visualizations and explanations of the model's predictions.</a:t>
            </a:r>
          </a:p>
          <a:p>
            <a:endParaRPr lang="en-US" sz="2000" dirty="0"/>
          </a:p>
          <a:p>
            <a:r>
              <a:rPr lang="en-US" sz="2000" b="1" dirty="0"/>
              <a:t>Feedback Mechanism: </a:t>
            </a:r>
          </a:p>
          <a:p>
            <a:r>
              <a:rPr lang="en-US" sz="2000" dirty="0"/>
              <a:t>   The system may include functionality for healthcare providers to provide feedback on the predictions, which can be used to refine and improve the model</a:t>
            </a:r>
            <a:endParaRPr lang="en-IN" sz="2000" dirty="0"/>
          </a:p>
        </p:txBody>
      </p:sp>
      <p:sp>
        <p:nvSpPr>
          <p:cNvPr id="4" name="Slide Number Placeholder 3">
            <a:extLst>
              <a:ext uri="{FF2B5EF4-FFF2-40B4-BE49-F238E27FC236}">
                <a16:creationId xmlns:a16="http://schemas.microsoft.com/office/drawing/2014/main" id="{5039835D-2357-C5F3-533A-0F87C0A5715A}"/>
              </a:ext>
            </a:extLst>
          </p:cNvPr>
          <p:cNvSpPr>
            <a:spLocks noGrp="1"/>
          </p:cNvSpPr>
          <p:nvPr>
            <p:ph type="sldNum" sz="quarter" idx="10"/>
          </p:nvPr>
        </p:nvSpPr>
        <p:spPr/>
        <p:txBody>
          <a:bodyPr/>
          <a:lstStyle/>
          <a:p>
            <a:pPr>
              <a:defRPr/>
            </a:pPr>
            <a:fld id="{EA9189D0-4D41-48C0-ADC4-93FAE6EBDC44}" type="slidenum">
              <a:rPr lang="en-US" altLang="en-US" smtClean="0"/>
              <a:pPr>
                <a:defRPr/>
              </a:pPr>
              <a:t>17</a:t>
            </a:fld>
            <a:endParaRPr lang="en-US" altLang="en-US"/>
          </a:p>
        </p:txBody>
      </p:sp>
    </p:spTree>
    <p:extLst>
      <p:ext uri="{BB962C8B-B14F-4D97-AF65-F5344CB8AC3E}">
        <p14:creationId xmlns:p14="http://schemas.microsoft.com/office/powerpoint/2010/main" val="1464098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52199-357C-EEAB-DB75-5B525D826C33}"/>
              </a:ext>
            </a:extLst>
          </p:cNvPr>
          <p:cNvSpPr>
            <a:spLocks noGrp="1"/>
          </p:cNvSpPr>
          <p:nvPr>
            <p:ph type="title"/>
          </p:nvPr>
        </p:nvSpPr>
        <p:spPr/>
        <p:txBody>
          <a:bodyPr/>
          <a:lstStyle/>
          <a:p>
            <a:r>
              <a:rPr lang="en-IN" dirty="0"/>
              <a:t>Current Progress</a:t>
            </a:r>
          </a:p>
        </p:txBody>
      </p:sp>
      <p:sp>
        <p:nvSpPr>
          <p:cNvPr id="3" name="Content Placeholder 2">
            <a:extLst>
              <a:ext uri="{FF2B5EF4-FFF2-40B4-BE49-F238E27FC236}">
                <a16:creationId xmlns:a16="http://schemas.microsoft.com/office/drawing/2014/main" id="{0DDF7FA4-5A20-11DD-AEF4-DBF099A4B112}"/>
              </a:ext>
            </a:extLst>
          </p:cNvPr>
          <p:cNvSpPr>
            <a:spLocks noGrp="1"/>
          </p:cNvSpPr>
          <p:nvPr>
            <p:ph idx="1"/>
          </p:nvPr>
        </p:nvSpPr>
        <p:spPr/>
        <p:txBody>
          <a:bodyPr/>
          <a:lstStyle/>
          <a:p>
            <a:r>
              <a:rPr lang="en-US" sz="2800" b="1" dirty="0"/>
              <a:t>Implemented Features: </a:t>
            </a:r>
          </a:p>
          <a:p>
            <a:r>
              <a:rPr lang="en-US" sz="2000" b="1" dirty="0"/>
              <a:t>1.Data Collection and Input</a:t>
            </a:r>
          </a:p>
          <a:p>
            <a:r>
              <a:rPr lang="en-US" sz="2000" dirty="0"/>
              <a:t> •</a:t>
            </a:r>
            <a:r>
              <a:rPr lang="en-US" sz="2000" b="1" dirty="0"/>
              <a:t>Implemented:</a:t>
            </a:r>
            <a:r>
              <a:rPr lang="en-US" sz="2000" dirty="0"/>
              <a:t> Patient data collection from various sources has been completed. The system allows input of patient data, including attributes such as age, gender, BMI, alcohol consumption, smoking habits, genetic risk, physical activity, diabetes status, hypertension, and liver function test results.</a:t>
            </a:r>
          </a:p>
          <a:p>
            <a:r>
              <a:rPr lang="en-US" sz="2000" b="1" dirty="0"/>
              <a:t>2. Data Preprocessing </a:t>
            </a:r>
          </a:p>
          <a:p>
            <a:r>
              <a:rPr lang="en-US" sz="1200" b="1" dirty="0"/>
              <a:t>• </a:t>
            </a:r>
            <a:r>
              <a:rPr lang="en-US" sz="2000" b="1" dirty="0"/>
              <a:t>Implemented</a:t>
            </a:r>
            <a:r>
              <a:rPr lang="en-US" sz="2000" dirty="0"/>
              <a:t>: The data preprocessing pipeline has been developed to clean and prepare the data. This includes handling missing values, normalizing features, and encoding categorical variables. </a:t>
            </a:r>
          </a:p>
          <a:p>
            <a:r>
              <a:rPr lang="en-US" sz="2000" b="1" dirty="0"/>
              <a:t>3. Feature Selection </a:t>
            </a:r>
          </a:p>
          <a:p>
            <a:r>
              <a:rPr lang="en-US" sz="2000" dirty="0"/>
              <a:t>• </a:t>
            </a:r>
            <a:r>
              <a:rPr lang="en-US" sz="2000" b="1" dirty="0"/>
              <a:t>Implemented:</a:t>
            </a:r>
            <a:r>
              <a:rPr lang="en-US" sz="2000" dirty="0"/>
              <a:t> Techniques like correlation analysis and feature importance ranking have been utilized to refine the input dataset</a:t>
            </a:r>
            <a:endParaRPr lang="en-IN" sz="2000" dirty="0"/>
          </a:p>
        </p:txBody>
      </p:sp>
      <p:sp>
        <p:nvSpPr>
          <p:cNvPr id="4" name="Slide Number Placeholder 3">
            <a:extLst>
              <a:ext uri="{FF2B5EF4-FFF2-40B4-BE49-F238E27FC236}">
                <a16:creationId xmlns:a16="http://schemas.microsoft.com/office/drawing/2014/main" id="{7887A250-4187-DF15-3D9B-08FC85CE5838}"/>
              </a:ext>
            </a:extLst>
          </p:cNvPr>
          <p:cNvSpPr>
            <a:spLocks noGrp="1"/>
          </p:cNvSpPr>
          <p:nvPr>
            <p:ph type="sldNum" sz="quarter" idx="10"/>
          </p:nvPr>
        </p:nvSpPr>
        <p:spPr/>
        <p:txBody>
          <a:bodyPr/>
          <a:lstStyle/>
          <a:p>
            <a:pPr>
              <a:defRPr/>
            </a:pPr>
            <a:fld id="{EA9189D0-4D41-48C0-ADC4-93FAE6EBDC44}" type="slidenum">
              <a:rPr lang="en-US" altLang="en-US" smtClean="0"/>
              <a:pPr>
                <a:defRPr/>
              </a:pPr>
              <a:t>18</a:t>
            </a:fld>
            <a:endParaRPr lang="en-US" altLang="en-US"/>
          </a:p>
        </p:txBody>
      </p:sp>
    </p:spTree>
    <p:extLst>
      <p:ext uri="{BB962C8B-B14F-4D97-AF65-F5344CB8AC3E}">
        <p14:creationId xmlns:p14="http://schemas.microsoft.com/office/powerpoint/2010/main" val="121219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793D3-E862-B7D7-59FB-15D4FBE0D00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2B16FEB-ADD4-F818-B310-57F9E6C9D219}"/>
              </a:ext>
            </a:extLst>
          </p:cNvPr>
          <p:cNvSpPr>
            <a:spLocks noGrp="1"/>
          </p:cNvSpPr>
          <p:nvPr>
            <p:ph idx="1"/>
          </p:nvPr>
        </p:nvSpPr>
        <p:spPr/>
        <p:txBody>
          <a:bodyPr/>
          <a:lstStyle/>
          <a:p>
            <a:r>
              <a:rPr lang="en-US" sz="2000" b="1" dirty="0"/>
              <a:t>4.Model Training </a:t>
            </a:r>
          </a:p>
          <a:p>
            <a:r>
              <a:rPr lang="en-US" sz="2000" dirty="0"/>
              <a:t>• </a:t>
            </a:r>
            <a:r>
              <a:rPr lang="en-US" sz="2000" b="1" dirty="0"/>
              <a:t>Implemented:</a:t>
            </a:r>
            <a:r>
              <a:rPr lang="en-US" sz="2000" dirty="0"/>
              <a:t> Initial model training has been conducted using various algorithms (e.g., Cat boost, Random forest, XG Boost). A baseline model with satisfactory accuracy has been established. </a:t>
            </a:r>
          </a:p>
          <a:p>
            <a:r>
              <a:rPr lang="en-US" sz="2000" b="1" dirty="0"/>
              <a:t>5.</a:t>
            </a:r>
            <a:r>
              <a:rPr lang="en-US" sz="2000" dirty="0"/>
              <a:t> </a:t>
            </a:r>
            <a:r>
              <a:rPr lang="en-US" sz="2000" b="1" dirty="0"/>
              <a:t>Model Evaluation </a:t>
            </a:r>
          </a:p>
          <a:p>
            <a:r>
              <a:rPr lang="en-US" sz="2000" dirty="0"/>
              <a:t>• </a:t>
            </a:r>
            <a:r>
              <a:rPr lang="en-US" sz="2000" b="1" dirty="0"/>
              <a:t>Implemented: </a:t>
            </a:r>
            <a:r>
              <a:rPr lang="en-US" sz="2000" dirty="0"/>
              <a:t>The evaluation of the trained model has been performed using metrics like accuracy.</a:t>
            </a:r>
          </a:p>
          <a:p>
            <a:r>
              <a:rPr lang="en-US" sz="2000" b="1" dirty="0"/>
              <a:t>6. User Interface: </a:t>
            </a:r>
          </a:p>
          <a:p>
            <a:r>
              <a:rPr lang="en-US" sz="2000" b="1" dirty="0"/>
              <a:t>• Implemented:</a:t>
            </a:r>
            <a:r>
              <a:rPr lang="en-US" sz="2000" dirty="0"/>
              <a:t> A basic user interface has been created to allow healthcare providers to input patient data and view prediction results. The interface also provides visualizations of model </a:t>
            </a:r>
            <a:r>
              <a:rPr lang="en-US" sz="2000"/>
              <a:t>performance metric.</a:t>
            </a:r>
            <a:endParaRPr lang="en-IN" sz="2000" dirty="0"/>
          </a:p>
        </p:txBody>
      </p:sp>
      <p:sp>
        <p:nvSpPr>
          <p:cNvPr id="4" name="Slide Number Placeholder 3">
            <a:extLst>
              <a:ext uri="{FF2B5EF4-FFF2-40B4-BE49-F238E27FC236}">
                <a16:creationId xmlns:a16="http://schemas.microsoft.com/office/drawing/2014/main" id="{5FDED1D5-2E40-BE1E-9E8A-682512F7EE78}"/>
              </a:ext>
            </a:extLst>
          </p:cNvPr>
          <p:cNvSpPr>
            <a:spLocks noGrp="1"/>
          </p:cNvSpPr>
          <p:nvPr>
            <p:ph type="sldNum" sz="quarter" idx="10"/>
          </p:nvPr>
        </p:nvSpPr>
        <p:spPr/>
        <p:txBody>
          <a:bodyPr/>
          <a:lstStyle/>
          <a:p>
            <a:pPr>
              <a:defRPr/>
            </a:pPr>
            <a:fld id="{EA9189D0-4D41-48C0-ADC4-93FAE6EBDC44}" type="slidenum">
              <a:rPr lang="en-US" altLang="en-US" smtClean="0"/>
              <a:pPr>
                <a:defRPr/>
              </a:pPr>
              <a:t>19</a:t>
            </a:fld>
            <a:endParaRPr lang="en-US" altLang="en-US"/>
          </a:p>
        </p:txBody>
      </p:sp>
    </p:spTree>
    <p:extLst>
      <p:ext uri="{BB962C8B-B14F-4D97-AF65-F5344CB8AC3E}">
        <p14:creationId xmlns:p14="http://schemas.microsoft.com/office/powerpoint/2010/main" val="418888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855B386-3406-F778-382D-EA6FB5FA06C1}"/>
              </a:ext>
            </a:extLst>
          </p:cNvPr>
          <p:cNvSpPr>
            <a:spLocks noGrp="1"/>
          </p:cNvSpPr>
          <p:nvPr>
            <p:ph type="title"/>
          </p:nvPr>
        </p:nvSpPr>
        <p:spPr>
          <a:xfrm>
            <a:off x="1311275" y="203200"/>
            <a:ext cx="8902700" cy="595313"/>
          </a:xfrm>
        </p:spPr>
        <p:txBody>
          <a:bodyPr/>
          <a:lstStyle/>
          <a:p>
            <a:r>
              <a:rPr lang="en-US" altLang="en-US"/>
              <a:t>Team Details</a:t>
            </a:r>
          </a:p>
        </p:txBody>
      </p:sp>
      <p:sp>
        <p:nvSpPr>
          <p:cNvPr id="20483" name="Slide Number Placeholder 3">
            <a:extLst>
              <a:ext uri="{FF2B5EF4-FFF2-40B4-BE49-F238E27FC236}">
                <a16:creationId xmlns:a16="http://schemas.microsoft.com/office/drawing/2014/main" id="{36FD7484-2CFC-D0ED-105F-A4519F18B6AD}"/>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90000"/>
              </a:lnSpc>
              <a:spcBef>
                <a:spcPts val="1000"/>
              </a:spcBef>
              <a:buFont typeface="Arial" panose="020B0604020202020204" pitchFamily="34" charset="0"/>
              <a:buChar char="•"/>
              <a:defRPr sz="3200">
                <a:solidFill>
                  <a:schemeClr val="tx1"/>
                </a:solidFill>
                <a:latin typeface="Bookman Old Style" panose="02050604050505020204" pitchFamily="18" charset="0"/>
              </a:defRPr>
            </a:lvl1pPr>
            <a:lvl2pPr marL="742950" indent="-285750" algn="just">
              <a:lnSpc>
                <a:spcPct val="90000"/>
              </a:lnSpc>
              <a:spcBef>
                <a:spcPts val="500"/>
              </a:spcBef>
              <a:buFont typeface="Arial" panose="020B0604020202020204" pitchFamily="34" charset="0"/>
              <a:buChar char="•"/>
              <a:defRPr sz="2800">
                <a:solidFill>
                  <a:schemeClr val="tx1"/>
                </a:solidFill>
                <a:latin typeface="Bookman Old Style" panose="02050604050505020204" pitchFamily="18" charset="0"/>
              </a:defRPr>
            </a:lvl2pPr>
            <a:lvl3pPr marL="1143000" indent="-228600" algn="just">
              <a:lnSpc>
                <a:spcPct val="90000"/>
              </a:lnSpc>
              <a:spcBef>
                <a:spcPts val="500"/>
              </a:spcBef>
              <a:buFont typeface="Arial" panose="020B0604020202020204" pitchFamily="34" charset="0"/>
              <a:buChar char="•"/>
              <a:defRPr sz="2400">
                <a:solidFill>
                  <a:schemeClr val="tx1"/>
                </a:solidFill>
                <a:latin typeface="Bookman Old Style" panose="02050604050505020204" pitchFamily="18" charset="0"/>
              </a:defRPr>
            </a:lvl3pPr>
            <a:lvl4pPr marL="1600200" indent="-228600" algn="just">
              <a:lnSpc>
                <a:spcPct val="90000"/>
              </a:lnSpc>
              <a:spcBef>
                <a:spcPts val="500"/>
              </a:spcBef>
              <a:buFont typeface="Arial" panose="020B0604020202020204" pitchFamily="34" charset="0"/>
              <a:buChar char="•"/>
              <a:defRPr sz="2000">
                <a:solidFill>
                  <a:schemeClr val="tx1"/>
                </a:solidFill>
                <a:latin typeface="Bookman Old Style" panose="02050604050505020204" pitchFamily="18" charset="0"/>
              </a:defRPr>
            </a:lvl4pPr>
            <a:lvl5pPr marL="2057400" indent="-228600" algn="just">
              <a:lnSpc>
                <a:spcPct val="90000"/>
              </a:lnSpc>
              <a:spcBef>
                <a:spcPts val="500"/>
              </a:spcBef>
              <a:buFont typeface="Arial" panose="020B0604020202020204" pitchFamily="34" charset="0"/>
              <a:buChar char="•"/>
              <a:defRPr sz="2000">
                <a:solidFill>
                  <a:schemeClr val="tx1"/>
                </a:solidFill>
                <a:latin typeface="Bookman Old Style" panose="02050604050505020204" pitchFamily="18" charset="0"/>
              </a:defRPr>
            </a:lvl5pPr>
            <a:lvl6pPr marL="25146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6pPr>
            <a:lvl7pPr marL="29718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7pPr>
            <a:lvl8pPr marL="34290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8pPr>
            <a:lvl9pPr marL="38862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9pPr>
          </a:lstStyle>
          <a:p>
            <a:pPr algn="r">
              <a:lnSpc>
                <a:spcPct val="100000"/>
              </a:lnSpc>
              <a:spcBef>
                <a:spcPct val="0"/>
              </a:spcBef>
              <a:buFontTx/>
              <a:buNone/>
            </a:pPr>
            <a:fld id="{A1F0F7BA-1B9B-4CF4-A93E-760DB7A2E326}" type="slidenum">
              <a:rPr lang="en-US" altLang="en-US" sz="1400" smtClean="0">
                <a:solidFill>
                  <a:srgbClr val="002060"/>
                </a:solidFill>
              </a:rPr>
              <a:pPr algn="r">
                <a:lnSpc>
                  <a:spcPct val="100000"/>
                </a:lnSpc>
                <a:spcBef>
                  <a:spcPct val="0"/>
                </a:spcBef>
                <a:buFontTx/>
                <a:buNone/>
              </a:pPr>
              <a:t>2</a:t>
            </a:fld>
            <a:endParaRPr lang="en-US" altLang="en-US" sz="1400">
              <a:solidFill>
                <a:srgbClr val="002060"/>
              </a:solidFill>
            </a:endParaRPr>
          </a:p>
        </p:txBody>
      </p:sp>
      <p:sp>
        <p:nvSpPr>
          <p:cNvPr id="25" name="Rectangle 24">
            <a:extLst>
              <a:ext uri="{FF2B5EF4-FFF2-40B4-BE49-F238E27FC236}">
                <a16:creationId xmlns:a16="http://schemas.microsoft.com/office/drawing/2014/main" id="{3DB24DC6-A1E1-6D3C-EB34-C5036505C5BE}"/>
              </a:ext>
            </a:extLst>
          </p:cNvPr>
          <p:cNvSpPr/>
          <p:nvPr/>
        </p:nvSpPr>
        <p:spPr>
          <a:xfrm>
            <a:off x="7385050" y="2505075"/>
            <a:ext cx="1444625" cy="14716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rgbClr val="FFFFFF"/>
              </a:solidFill>
              <a:latin typeface="Graphik"/>
            </a:endParaRPr>
          </a:p>
        </p:txBody>
      </p:sp>
      <p:sp>
        <p:nvSpPr>
          <p:cNvPr id="26" name="Rectangle 25">
            <a:extLst>
              <a:ext uri="{FF2B5EF4-FFF2-40B4-BE49-F238E27FC236}">
                <a16:creationId xmlns:a16="http://schemas.microsoft.com/office/drawing/2014/main" id="{CF867EB2-B454-FD7C-3578-23437396744D}"/>
              </a:ext>
            </a:extLst>
          </p:cNvPr>
          <p:cNvSpPr/>
          <p:nvPr/>
        </p:nvSpPr>
        <p:spPr>
          <a:xfrm>
            <a:off x="852488" y="2506663"/>
            <a:ext cx="1444625" cy="14716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rgbClr val="FFFFFF"/>
              </a:solidFill>
              <a:latin typeface="Graphik"/>
            </a:endParaRPr>
          </a:p>
        </p:txBody>
      </p:sp>
      <p:sp>
        <p:nvSpPr>
          <p:cNvPr id="28" name="Slide Number Placeholder 9">
            <a:extLst>
              <a:ext uri="{FF2B5EF4-FFF2-40B4-BE49-F238E27FC236}">
                <a16:creationId xmlns:a16="http://schemas.microsoft.com/office/drawing/2014/main" id="{C29F7B7A-68DB-1800-EC54-EFC388F21C0E}"/>
              </a:ext>
            </a:extLst>
          </p:cNvPr>
          <p:cNvSpPr txBox="1">
            <a:spLocks/>
          </p:cNvSpPr>
          <p:nvPr/>
        </p:nvSpPr>
        <p:spPr>
          <a:xfrm>
            <a:off x="11506202" y="6519009"/>
            <a:ext cx="385711" cy="206375"/>
          </a:xfrm>
          <a:prstGeom prst="rect">
            <a:avLst/>
          </a:prstGeom>
        </p:spPr>
        <p:txBody>
          <a:bodyPr/>
          <a:lstStyle/>
          <a:p>
            <a:pPr eaLnBrk="1" fontAlgn="auto" hangingPunct="1">
              <a:spcBef>
                <a:spcPts val="0"/>
              </a:spcBef>
              <a:spcAft>
                <a:spcPts val="0"/>
              </a:spcAft>
              <a:defRPr/>
            </a:pPr>
            <a:fld id="{DD5D3BA4-87EC-4B50-A13F-FDBB68D9C555}" type="slidenum">
              <a:rPr lang="en-US" sz="800">
                <a:solidFill>
                  <a:srgbClr val="000000">
                    <a:alpha val="40000"/>
                  </a:srgbClr>
                </a:solidFill>
                <a:latin typeface="Graphik"/>
              </a:rPr>
              <a:pPr eaLnBrk="1" fontAlgn="auto" hangingPunct="1">
                <a:spcBef>
                  <a:spcPts val="0"/>
                </a:spcBef>
                <a:spcAft>
                  <a:spcPts val="0"/>
                </a:spcAft>
                <a:defRPr/>
              </a:pPr>
              <a:t>2</a:t>
            </a:fld>
            <a:endParaRPr lang="en-US" sz="800" dirty="0">
              <a:solidFill>
                <a:srgbClr val="000000">
                  <a:alpha val="40000"/>
                </a:srgbClr>
              </a:solidFill>
              <a:latin typeface="Graphik"/>
            </a:endParaRPr>
          </a:p>
        </p:txBody>
      </p:sp>
      <p:pic>
        <p:nvPicPr>
          <p:cNvPr id="20487" name="Picture Placeholder 75">
            <a:extLst>
              <a:ext uri="{FF2B5EF4-FFF2-40B4-BE49-F238E27FC236}">
                <a16:creationId xmlns:a16="http://schemas.microsoft.com/office/drawing/2014/main" id="{D265DC65-5E2A-281E-7F05-127D0E959B8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bwMode="auto">
          <a:xfrm>
            <a:off x="848856" y="2503487"/>
            <a:ext cx="1442846" cy="1480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 Placeholder 27">
            <a:extLst>
              <a:ext uri="{FF2B5EF4-FFF2-40B4-BE49-F238E27FC236}">
                <a16:creationId xmlns:a16="http://schemas.microsoft.com/office/drawing/2014/main" id="{ACF01654-7341-5F9A-8D12-9D80EF586DF6}"/>
              </a:ext>
            </a:extLst>
          </p:cNvPr>
          <p:cNvSpPr txBox="1">
            <a:spLocks/>
          </p:cNvSpPr>
          <p:nvPr/>
        </p:nvSpPr>
        <p:spPr>
          <a:xfrm>
            <a:off x="2393302" y="2338388"/>
            <a:ext cx="3904861" cy="441325"/>
          </a:xfrm>
          <a:prstGeom prst="rect">
            <a:avLst/>
          </a:prstGeom>
        </p:spPr>
        <p:txBody>
          <a:bodyPr lIns="0" tIns="0" rIns="0" bIns="0" anchor="b">
            <a:normAutofit fontScale="77500" lnSpcReduction="20000"/>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fontAlgn="auto">
              <a:defRPr/>
            </a:pPr>
            <a:r>
              <a:rPr lang="en-GB" sz="3100" dirty="0">
                <a:solidFill>
                  <a:srgbClr val="002060"/>
                </a:solidFill>
                <a:ea typeface="+mj-ea"/>
                <a:cs typeface="+mj-cs"/>
              </a:rPr>
              <a:t>Naresh Bista</a:t>
            </a:r>
            <a:r>
              <a:rPr lang="en-GB" sz="2400" dirty="0">
                <a:solidFill>
                  <a:srgbClr val="002060"/>
                </a:solidFill>
                <a:ea typeface="+mj-ea"/>
                <a:cs typeface="+mj-cs"/>
              </a:rPr>
              <a:t> (Team Leader)</a:t>
            </a:r>
          </a:p>
        </p:txBody>
      </p:sp>
      <p:cxnSp>
        <p:nvCxnSpPr>
          <p:cNvPr id="32" name="Straight Connector 31">
            <a:extLst>
              <a:ext uri="{FF2B5EF4-FFF2-40B4-BE49-F238E27FC236}">
                <a16:creationId xmlns:a16="http://schemas.microsoft.com/office/drawing/2014/main" id="{91EC9AD4-8224-780B-D953-12F8C17CB5AE}"/>
              </a:ext>
            </a:extLst>
          </p:cNvPr>
          <p:cNvCxnSpPr>
            <a:cxnSpLocks/>
          </p:cNvCxnSpPr>
          <p:nvPr/>
        </p:nvCxnSpPr>
        <p:spPr>
          <a:xfrm>
            <a:off x="6403910" y="1593850"/>
            <a:ext cx="0" cy="4524375"/>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F197437-C3D7-EAB2-3ACA-81F79875681E}"/>
              </a:ext>
            </a:extLst>
          </p:cNvPr>
          <p:cNvCxnSpPr/>
          <p:nvPr/>
        </p:nvCxnSpPr>
        <p:spPr>
          <a:xfrm>
            <a:off x="2597150" y="2867025"/>
            <a:ext cx="1717675"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39" name="Table 2">
            <a:extLst>
              <a:ext uri="{FF2B5EF4-FFF2-40B4-BE49-F238E27FC236}">
                <a16:creationId xmlns:a16="http://schemas.microsoft.com/office/drawing/2014/main" id="{809CB47D-2A86-6C80-BBD4-7DBA753AE2E6}"/>
              </a:ext>
            </a:extLst>
          </p:cNvPr>
          <p:cNvGraphicFramePr>
            <a:graphicFrameLocks noGrp="1"/>
          </p:cNvGraphicFramePr>
          <p:nvPr>
            <p:extLst>
              <p:ext uri="{D42A27DB-BD31-4B8C-83A1-F6EECF244321}">
                <p14:modId xmlns:p14="http://schemas.microsoft.com/office/powerpoint/2010/main" val="2824038363"/>
              </p:ext>
            </p:extLst>
          </p:nvPr>
        </p:nvGraphicFramePr>
        <p:xfrm>
          <a:off x="461963" y="1173163"/>
          <a:ext cx="11617325" cy="420687"/>
        </p:xfrm>
        <a:graphic>
          <a:graphicData uri="http://schemas.openxmlformats.org/drawingml/2006/table">
            <a:tbl>
              <a:tblPr firstRow="1" bandRow="1">
                <a:tableStyleId>{D7AC3CCA-C797-4891-BE02-D94E43425B78}</a:tableStyleId>
              </a:tblPr>
              <a:tblGrid>
                <a:gridCol w="4382200">
                  <a:extLst>
                    <a:ext uri="{9D8B030D-6E8A-4147-A177-3AD203B41FA5}">
                      <a16:colId xmlns:a16="http://schemas.microsoft.com/office/drawing/2014/main" val="20000"/>
                    </a:ext>
                  </a:extLst>
                </a:gridCol>
                <a:gridCol w="7235125">
                  <a:extLst>
                    <a:ext uri="{9D8B030D-6E8A-4147-A177-3AD203B41FA5}">
                      <a16:colId xmlns:a16="http://schemas.microsoft.com/office/drawing/2014/main" val="20001"/>
                    </a:ext>
                  </a:extLst>
                </a:gridCol>
              </a:tblGrid>
              <a:tr h="420687">
                <a:tc>
                  <a:txBody>
                    <a:bodyPr/>
                    <a:lstStyle/>
                    <a:p>
                      <a:pPr algn="l" rtl="0" eaLnBrk="0" fontAlgn="base" hangingPunct="0">
                        <a:lnSpc>
                          <a:spcPct val="90000"/>
                        </a:lnSpc>
                        <a:spcBef>
                          <a:spcPct val="0"/>
                        </a:spcBef>
                        <a:spcAft>
                          <a:spcPct val="0"/>
                        </a:spcAft>
                      </a:pPr>
                      <a:r>
                        <a:rPr lang="en-US" sz="2400" b="1" kern="1200" dirty="0">
                          <a:solidFill>
                            <a:srgbClr val="002060"/>
                          </a:solidFill>
                          <a:latin typeface="+mj-lt"/>
                          <a:ea typeface="+mj-ea"/>
                          <a:cs typeface="+mj-cs"/>
                        </a:rPr>
                        <a:t>Team Name: A21</a:t>
                      </a:r>
                    </a:p>
                  </a:txBody>
                  <a:tcPr marL="91437" marR="91437" marT="45727" marB="45727">
                    <a:lnL w="6350" cap="flat" cmpd="sng" algn="ctr">
                      <a:solidFill>
                        <a:schemeClr val="accent2">
                          <a:lumMod val="20000"/>
                          <a:lumOff val="80000"/>
                        </a:schemeClr>
                      </a:solidFill>
                      <a:prstDash val="solid"/>
                      <a:round/>
                      <a:headEnd type="none" w="med" len="med"/>
                      <a:tailEnd type="none" w="med" len="med"/>
                    </a:lnL>
                    <a:lnR w="6350" cap="flat" cmpd="sng" algn="ctr">
                      <a:solidFill>
                        <a:schemeClr val="accent1">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accent1">
                          <a:lumMod val="20000"/>
                          <a:lumOff val="80000"/>
                        </a:schemeClr>
                      </a:solidFill>
                      <a:prstDash val="solid"/>
                      <a:round/>
                      <a:headEnd type="none" w="med" len="med"/>
                      <a:tailEnd type="none" w="med" len="med"/>
                    </a:lnB>
                    <a:solidFill>
                      <a:schemeClr val="bg2">
                        <a:lumMod val="20000"/>
                        <a:lumOff val="8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b="1" dirty="0">
                        <a:solidFill>
                          <a:srgbClr val="A100FF"/>
                        </a:solidFill>
                      </a:endParaRPr>
                    </a:p>
                  </a:txBody>
                  <a:tcPr marL="91437" marR="91437" marT="45727" marB="45727">
                    <a:lnL w="6350" cap="flat" cmpd="sng" algn="ctr">
                      <a:solidFill>
                        <a:schemeClr val="accent1">
                          <a:lumMod val="20000"/>
                          <a:lumOff val="80000"/>
                        </a:schemeClr>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bg2">
                          <a:lumMod val="40000"/>
                          <a:lumOff val="6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0"/>
                  </a:ext>
                </a:extLst>
              </a:tr>
            </a:tbl>
          </a:graphicData>
        </a:graphic>
      </p:graphicFrame>
      <p:sp>
        <p:nvSpPr>
          <p:cNvPr id="20502" name="TextBox 39">
            <a:extLst>
              <a:ext uri="{FF2B5EF4-FFF2-40B4-BE49-F238E27FC236}">
                <a16:creationId xmlns:a16="http://schemas.microsoft.com/office/drawing/2014/main" id="{2F1FF1C1-643F-ACA0-08BA-5F379ADE115A}"/>
              </a:ext>
            </a:extLst>
          </p:cNvPr>
          <p:cNvSpPr txBox="1">
            <a:spLocks noChangeArrowheads="1"/>
          </p:cNvSpPr>
          <p:nvPr/>
        </p:nvSpPr>
        <p:spPr bwMode="auto">
          <a:xfrm>
            <a:off x="2584450" y="2959100"/>
            <a:ext cx="2762250" cy="1348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90000"/>
              </a:lnSpc>
              <a:spcBef>
                <a:spcPts val="1000"/>
              </a:spcBef>
              <a:buFont typeface="Arial" panose="020B0604020202020204" pitchFamily="34" charset="0"/>
              <a:buChar char="•"/>
              <a:defRPr sz="3200">
                <a:solidFill>
                  <a:schemeClr val="tx1"/>
                </a:solidFill>
                <a:latin typeface="Bookman Old Style" panose="02050604050505020204" pitchFamily="18" charset="0"/>
              </a:defRPr>
            </a:lvl1pPr>
            <a:lvl2pPr marL="742950" indent="-285750" algn="just">
              <a:lnSpc>
                <a:spcPct val="90000"/>
              </a:lnSpc>
              <a:spcBef>
                <a:spcPts val="500"/>
              </a:spcBef>
              <a:buFont typeface="Arial" panose="020B0604020202020204" pitchFamily="34" charset="0"/>
              <a:buChar char="•"/>
              <a:defRPr sz="2800">
                <a:solidFill>
                  <a:schemeClr val="tx1"/>
                </a:solidFill>
                <a:latin typeface="Bookman Old Style" panose="02050604050505020204" pitchFamily="18" charset="0"/>
              </a:defRPr>
            </a:lvl2pPr>
            <a:lvl3pPr marL="1143000" indent="-228600" algn="just">
              <a:lnSpc>
                <a:spcPct val="90000"/>
              </a:lnSpc>
              <a:spcBef>
                <a:spcPts val="500"/>
              </a:spcBef>
              <a:buFont typeface="Arial" panose="020B0604020202020204" pitchFamily="34" charset="0"/>
              <a:buChar char="•"/>
              <a:defRPr sz="2400">
                <a:solidFill>
                  <a:schemeClr val="tx1"/>
                </a:solidFill>
                <a:latin typeface="Bookman Old Style" panose="02050604050505020204" pitchFamily="18" charset="0"/>
              </a:defRPr>
            </a:lvl3pPr>
            <a:lvl4pPr marL="1600200" indent="-228600" algn="just">
              <a:lnSpc>
                <a:spcPct val="90000"/>
              </a:lnSpc>
              <a:spcBef>
                <a:spcPts val="500"/>
              </a:spcBef>
              <a:buFont typeface="Arial" panose="020B0604020202020204" pitchFamily="34" charset="0"/>
              <a:buChar char="•"/>
              <a:defRPr sz="2000">
                <a:solidFill>
                  <a:schemeClr val="tx1"/>
                </a:solidFill>
                <a:latin typeface="Bookman Old Style" panose="02050604050505020204" pitchFamily="18" charset="0"/>
              </a:defRPr>
            </a:lvl4pPr>
            <a:lvl5pPr marL="2057400" indent="-228600" algn="just">
              <a:lnSpc>
                <a:spcPct val="90000"/>
              </a:lnSpc>
              <a:spcBef>
                <a:spcPts val="500"/>
              </a:spcBef>
              <a:buFont typeface="Arial" panose="020B0604020202020204" pitchFamily="34" charset="0"/>
              <a:buChar char="•"/>
              <a:defRPr sz="2000">
                <a:solidFill>
                  <a:schemeClr val="tx1"/>
                </a:solidFill>
                <a:latin typeface="Bookman Old Style" panose="02050604050505020204" pitchFamily="18" charset="0"/>
              </a:defRPr>
            </a:lvl5pPr>
            <a:lvl6pPr marL="25146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6pPr>
            <a:lvl7pPr marL="29718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7pPr>
            <a:lvl8pPr marL="34290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8pPr>
            <a:lvl9pPr marL="38862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9pPr>
          </a:lstStyle>
          <a:p>
            <a:pPr algn="l">
              <a:lnSpc>
                <a:spcPct val="150000"/>
              </a:lnSpc>
              <a:spcBef>
                <a:spcPct val="0"/>
              </a:spcBef>
              <a:buFontTx/>
              <a:buNone/>
            </a:pPr>
            <a:r>
              <a:rPr lang="en-US" altLang="en-US" sz="1400" dirty="0"/>
              <a:t>College: SPEC</a:t>
            </a:r>
          </a:p>
          <a:p>
            <a:pPr algn="l">
              <a:lnSpc>
                <a:spcPct val="150000"/>
              </a:lnSpc>
              <a:spcBef>
                <a:spcPct val="0"/>
              </a:spcBef>
              <a:buFontTx/>
              <a:buNone/>
            </a:pPr>
            <a:r>
              <a:rPr lang="en-US" altLang="en-US" sz="1400" dirty="0"/>
              <a:t>Stream : AI&amp;DS</a:t>
            </a:r>
          </a:p>
          <a:p>
            <a:pPr algn="l">
              <a:lnSpc>
                <a:spcPct val="150000"/>
              </a:lnSpc>
              <a:spcBef>
                <a:spcPct val="0"/>
              </a:spcBef>
              <a:buFontTx/>
              <a:buNone/>
            </a:pPr>
            <a:r>
              <a:rPr lang="en-US" altLang="en-US" sz="1400" dirty="0"/>
              <a:t>Year of graduation: 2025</a:t>
            </a:r>
          </a:p>
          <a:p>
            <a:pPr algn="l">
              <a:lnSpc>
                <a:spcPct val="150000"/>
              </a:lnSpc>
              <a:spcBef>
                <a:spcPct val="0"/>
              </a:spcBef>
              <a:buFontTx/>
              <a:buNone/>
            </a:pPr>
            <a:r>
              <a:rPr lang="en-US" altLang="en-US" sz="1400" dirty="0"/>
              <a:t>21BK1A7239</a:t>
            </a:r>
          </a:p>
        </p:txBody>
      </p:sp>
      <p:sp>
        <p:nvSpPr>
          <p:cNvPr id="20504" name="TextBox 43">
            <a:extLst>
              <a:ext uri="{FF2B5EF4-FFF2-40B4-BE49-F238E27FC236}">
                <a16:creationId xmlns:a16="http://schemas.microsoft.com/office/drawing/2014/main" id="{EDC8FAB9-DA73-AD0D-4143-70F5E154BD7F}"/>
              </a:ext>
            </a:extLst>
          </p:cNvPr>
          <p:cNvSpPr txBox="1">
            <a:spLocks noChangeArrowheads="1"/>
          </p:cNvSpPr>
          <p:nvPr/>
        </p:nvSpPr>
        <p:spPr bwMode="auto">
          <a:xfrm>
            <a:off x="8967788" y="3019425"/>
            <a:ext cx="2762250" cy="1348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90000"/>
              </a:lnSpc>
              <a:spcBef>
                <a:spcPts val="1000"/>
              </a:spcBef>
              <a:buFont typeface="Arial" panose="020B0604020202020204" pitchFamily="34" charset="0"/>
              <a:buChar char="•"/>
              <a:defRPr sz="3200">
                <a:solidFill>
                  <a:schemeClr val="tx1"/>
                </a:solidFill>
                <a:latin typeface="Bookman Old Style" panose="02050604050505020204" pitchFamily="18" charset="0"/>
              </a:defRPr>
            </a:lvl1pPr>
            <a:lvl2pPr marL="742950" indent="-285750" algn="just">
              <a:lnSpc>
                <a:spcPct val="90000"/>
              </a:lnSpc>
              <a:spcBef>
                <a:spcPts val="500"/>
              </a:spcBef>
              <a:buFont typeface="Arial" panose="020B0604020202020204" pitchFamily="34" charset="0"/>
              <a:buChar char="•"/>
              <a:defRPr sz="2800">
                <a:solidFill>
                  <a:schemeClr val="tx1"/>
                </a:solidFill>
                <a:latin typeface="Bookman Old Style" panose="02050604050505020204" pitchFamily="18" charset="0"/>
              </a:defRPr>
            </a:lvl2pPr>
            <a:lvl3pPr marL="1143000" indent="-228600" algn="just">
              <a:lnSpc>
                <a:spcPct val="90000"/>
              </a:lnSpc>
              <a:spcBef>
                <a:spcPts val="500"/>
              </a:spcBef>
              <a:buFont typeface="Arial" panose="020B0604020202020204" pitchFamily="34" charset="0"/>
              <a:buChar char="•"/>
              <a:defRPr sz="2400">
                <a:solidFill>
                  <a:schemeClr val="tx1"/>
                </a:solidFill>
                <a:latin typeface="Bookman Old Style" panose="02050604050505020204" pitchFamily="18" charset="0"/>
              </a:defRPr>
            </a:lvl3pPr>
            <a:lvl4pPr marL="1600200" indent="-228600" algn="just">
              <a:lnSpc>
                <a:spcPct val="90000"/>
              </a:lnSpc>
              <a:spcBef>
                <a:spcPts val="500"/>
              </a:spcBef>
              <a:buFont typeface="Arial" panose="020B0604020202020204" pitchFamily="34" charset="0"/>
              <a:buChar char="•"/>
              <a:defRPr sz="2000">
                <a:solidFill>
                  <a:schemeClr val="tx1"/>
                </a:solidFill>
                <a:latin typeface="Bookman Old Style" panose="02050604050505020204" pitchFamily="18" charset="0"/>
              </a:defRPr>
            </a:lvl4pPr>
            <a:lvl5pPr marL="2057400" indent="-228600" algn="just">
              <a:lnSpc>
                <a:spcPct val="90000"/>
              </a:lnSpc>
              <a:spcBef>
                <a:spcPts val="500"/>
              </a:spcBef>
              <a:buFont typeface="Arial" panose="020B0604020202020204" pitchFamily="34" charset="0"/>
              <a:buChar char="•"/>
              <a:defRPr sz="2000">
                <a:solidFill>
                  <a:schemeClr val="tx1"/>
                </a:solidFill>
                <a:latin typeface="Bookman Old Style" panose="02050604050505020204" pitchFamily="18" charset="0"/>
              </a:defRPr>
            </a:lvl5pPr>
            <a:lvl6pPr marL="25146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6pPr>
            <a:lvl7pPr marL="29718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7pPr>
            <a:lvl8pPr marL="34290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8pPr>
            <a:lvl9pPr marL="38862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9pPr>
          </a:lstStyle>
          <a:p>
            <a:pPr algn="l">
              <a:lnSpc>
                <a:spcPct val="150000"/>
              </a:lnSpc>
              <a:spcBef>
                <a:spcPct val="0"/>
              </a:spcBef>
              <a:buFontTx/>
              <a:buNone/>
            </a:pPr>
            <a:r>
              <a:rPr lang="en-US" altLang="en-US" sz="1400" dirty="0"/>
              <a:t>College: SPEC</a:t>
            </a:r>
          </a:p>
          <a:p>
            <a:pPr algn="l">
              <a:lnSpc>
                <a:spcPct val="150000"/>
              </a:lnSpc>
              <a:spcBef>
                <a:spcPct val="0"/>
              </a:spcBef>
              <a:buFontTx/>
              <a:buNone/>
            </a:pPr>
            <a:r>
              <a:rPr lang="en-US" altLang="en-US" sz="1400" dirty="0"/>
              <a:t>Stream: AI&amp;DS</a:t>
            </a:r>
          </a:p>
          <a:p>
            <a:pPr algn="l">
              <a:lnSpc>
                <a:spcPct val="150000"/>
              </a:lnSpc>
              <a:spcBef>
                <a:spcPct val="0"/>
              </a:spcBef>
              <a:buFontTx/>
              <a:buNone/>
            </a:pPr>
            <a:r>
              <a:rPr lang="en-US" altLang="en-US" sz="1400" dirty="0"/>
              <a:t>Year of graduation:2025</a:t>
            </a:r>
          </a:p>
          <a:p>
            <a:pPr algn="l">
              <a:lnSpc>
                <a:spcPct val="150000"/>
              </a:lnSpc>
              <a:spcBef>
                <a:spcPct val="0"/>
              </a:spcBef>
              <a:buFontTx/>
              <a:buNone/>
            </a:pPr>
            <a:r>
              <a:rPr lang="en-US" altLang="en-US" sz="1400" dirty="0"/>
              <a:t>21BK1A7223</a:t>
            </a:r>
          </a:p>
        </p:txBody>
      </p:sp>
      <p:sp>
        <p:nvSpPr>
          <p:cNvPr id="20505" name="TextBox 44">
            <a:extLst>
              <a:ext uri="{FF2B5EF4-FFF2-40B4-BE49-F238E27FC236}">
                <a16:creationId xmlns:a16="http://schemas.microsoft.com/office/drawing/2014/main" id="{28E080F8-C694-B231-8185-39230AC04E47}"/>
              </a:ext>
            </a:extLst>
          </p:cNvPr>
          <p:cNvSpPr txBox="1">
            <a:spLocks noChangeArrowheads="1"/>
          </p:cNvSpPr>
          <p:nvPr/>
        </p:nvSpPr>
        <p:spPr bwMode="auto">
          <a:xfrm>
            <a:off x="2605088" y="4940300"/>
            <a:ext cx="2763837" cy="1348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90000"/>
              </a:lnSpc>
              <a:spcBef>
                <a:spcPts val="1000"/>
              </a:spcBef>
              <a:buFont typeface="Arial" panose="020B0604020202020204" pitchFamily="34" charset="0"/>
              <a:buChar char="•"/>
              <a:defRPr sz="3200">
                <a:solidFill>
                  <a:schemeClr val="tx1"/>
                </a:solidFill>
                <a:latin typeface="Bookman Old Style" panose="02050604050505020204" pitchFamily="18" charset="0"/>
              </a:defRPr>
            </a:lvl1pPr>
            <a:lvl2pPr marL="742950" indent="-285750" algn="just">
              <a:lnSpc>
                <a:spcPct val="90000"/>
              </a:lnSpc>
              <a:spcBef>
                <a:spcPts val="500"/>
              </a:spcBef>
              <a:buFont typeface="Arial" panose="020B0604020202020204" pitchFamily="34" charset="0"/>
              <a:buChar char="•"/>
              <a:defRPr sz="2800">
                <a:solidFill>
                  <a:schemeClr val="tx1"/>
                </a:solidFill>
                <a:latin typeface="Bookman Old Style" panose="02050604050505020204" pitchFamily="18" charset="0"/>
              </a:defRPr>
            </a:lvl2pPr>
            <a:lvl3pPr marL="1143000" indent="-228600" algn="just">
              <a:lnSpc>
                <a:spcPct val="90000"/>
              </a:lnSpc>
              <a:spcBef>
                <a:spcPts val="500"/>
              </a:spcBef>
              <a:buFont typeface="Arial" panose="020B0604020202020204" pitchFamily="34" charset="0"/>
              <a:buChar char="•"/>
              <a:defRPr sz="2400">
                <a:solidFill>
                  <a:schemeClr val="tx1"/>
                </a:solidFill>
                <a:latin typeface="Bookman Old Style" panose="02050604050505020204" pitchFamily="18" charset="0"/>
              </a:defRPr>
            </a:lvl3pPr>
            <a:lvl4pPr marL="1600200" indent="-228600" algn="just">
              <a:lnSpc>
                <a:spcPct val="90000"/>
              </a:lnSpc>
              <a:spcBef>
                <a:spcPts val="500"/>
              </a:spcBef>
              <a:buFont typeface="Arial" panose="020B0604020202020204" pitchFamily="34" charset="0"/>
              <a:buChar char="•"/>
              <a:defRPr sz="2000">
                <a:solidFill>
                  <a:schemeClr val="tx1"/>
                </a:solidFill>
                <a:latin typeface="Bookman Old Style" panose="02050604050505020204" pitchFamily="18" charset="0"/>
              </a:defRPr>
            </a:lvl4pPr>
            <a:lvl5pPr marL="2057400" indent="-228600" algn="just">
              <a:lnSpc>
                <a:spcPct val="90000"/>
              </a:lnSpc>
              <a:spcBef>
                <a:spcPts val="500"/>
              </a:spcBef>
              <a:buFont typeface="Arial" panose="020B0604020202020204" pitchFamily="34" charset="0"/>
              <a:buChar char="•"/>
              <a:defRPr sz="2000">
                <a:solidFill>
                  <a:schemeClr val="tx1"/>
                </a:solidFill>
                <a:latin typeface="Bookman Old Style" panose="02050604050505020204" pitchFamily="18" charset="0"/>
              </a:defRPr>
            </a:lvl5pPr>
            <a:lvl6pPr marL="25146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6pPr>
            <a:lvl7pPr marL="29718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7pPr>
            <a:lvl8pPr marL="34290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8pPr>
            <a:lvl9pPr marL="38862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9pPr>
          </a:lstStyle>
          <a:p>
            <a:pPr algn="l">
              <a:lnSpc>
                <a:spcPct val="150000"/>
              </a:lnSpc>
              <a:spcBef>
                <a:spcPct val="0"/>
              </a:spcBef>
              <a:buFontTx/>
              <a:buNone/>
            </a:pPr>
            <a:r>
              <a:rPr lang="en-US" altLang="en-US" sz="1400" dirty="0"/>
              <a:t>College: SPEC</a:t>
            </a:r>
          </a:p>
          <a:p>
            <a:pPr algn="l">
              <a:lnSpc>
                <a:spcPct val="150000"/>
              </a:lnSpc>
              <a:spcBef>
                <a:spcPct val="0"/>
              </a:spcBef>
              <a:buFontTx/>
              <a:buNone/>
            </a:pPr>
            <a:r>
              <a:rPr lang="en-US" altLang="en-US" sz="1400" dirty="0"/>
              <a:t>Stream: AI&amp;DS</a:t>
            </a:r>
          </a:p>
          <a:p>
            <a:pPr algn="l">
              <a:lnSpc>
                <a:spcPct val="150000"/>
              </a:lnSpc>
              <a:spcBef>
                <a:spcPct val="0"/>
              </a:spcBef>
              <a:buFontTx/>
              <a:buNone/>
            </a:pPr>
            <a:r>
              <a:rPr lang="en-US" altLang="en-US" sz="1400" dirty="0"/>
              <a:t>Year of graduation:2025</a:t>
            </a:r>
          </a:p>
          <a:p>
            <a:pPr algn="l">
              <a:lnSpc>
                <a:spcPct val="150000"/>
              </a:lnSpc>
              <a:spcBef>
                <a:spcPct val="0"/>
              </a:spcBef>
              <a:buFontTx/>
              <a:buNone/>
            </a:pPr>
            <a:r>
              <a:rPr lang="en-US" altLang="en-US" sz="1400" dirty="0"/>
              <a:t>21BK1A7220</a:t>
            </a:r>
          </a:p>
        </p:txBody>
      </p:sp>
      <p:cxnSp>
        <p:nvCxnSpPr>
          <p:cNvPr id="46" name="Straight Connector 45">
            <a:extLst>
              <a:ext uri="{FF2B5EF4-FFF2-40B4-BE49-F238E27FC236}">
                <a16:creationId xmlns:a16="http://schemas.microsoft.com/office/drawing/2014/main" id="{4A939F36-B13E-D97C-CF59-91600D6547FC}"/>
              </a:ext>
            </a:extLst>
          </p:cNvPr>
          <p:cNvCxnSpPr/>
          <p:nvPr/>
        </p:nvCxnSpPr>
        <p:spPr>
          <a:xfrm>
            <a:off x="2684463" y="4913313"/>
            <a:ext cx="1717675"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119D230-988D-8E6F-528E-708960EBC035}"/>
              </a:ext>
            </a:extLst>
          </p:cNvPr>
          <p:cNvCxnSpPr/>
          <p:nvPr/>
        </p:nvCxnSpPr>
        <p:spPr>
          <a:xfrm>
            <a:off x="9150350" y="2927350"/>
            <a:ext cx="1717675"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8" name="Text Placeholder 27">
            <a:extLst>
              <a:ext uri="{FF2B5EF4-FFF2-40B4-BE49-F238E27FC236}">
                <a16:creationId xmlns:a16="http://schemas.microsoft.com/office/drawing/2014/main" id="{CCC565D5-E976-4902-D478-E87BBD3D2D62}"/>
              </a:ext>
            </a:extLst>
          </p:cNvPr>
          <p:cNvSpPr txBox="1">
            <a:spLocks/>
          </p:cNvSpPr>
          <p:nvPr/>
        </p:nvSpPr>
        <p:spPr>
          <a:xfrm>
            <a:off x="2659063" y="4384675"/>
            <a:ext cx="3462337" cy="441325"/>
          </a:xfrm>
          <a:prstGeom prst="rect">
            <a:avLst/>
          </a:prstGeom>
        </p:spPr>
        <p:txBody>
          <a:bodyPr lIns="0" tIns="0" rIns="0" bIns="0" anchor="b">
            <a:normAutofit/>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fontAlgn="auto">
              <a:defRPr/>
            </a:pPr>
            <a:r>
              <a:rPr lang="en-IN" sz="2400" dirty="0" err="1">
                <a:solidFill>
                  <a:srgbClr val="002060"/>
                </a:solidFill>
                <a:ea typeface="+mj-ea"/>
                <a:cs typeface="+mj-cs"/>
              </a:rPr>
              <a:t>Gollapally</a:t>
            </a:r>
            <a:r>
              <a:rPr lang="en-IN" sz="1200" dirty="0">
                <a:solidFill>
                  <a:srgbClr val="002060"/>
                </a:solidFill>
                <a:ea typeface="+mj-ea"/>
                <a:cs typeface="+mj-cs"/>
              </a:rPr>
              <a:t> </a:t>
            </a:r>
            <a:r>
              <a:rPr lang="en-IN" sz="2400" dirty="0">
                <a:solidFill>
                  <a:srgbClr val="002060"/>
                </a:solidFill>
                <a:ea typeface="+mj-ea"/>
                <a:cs typeface="+mj-cs"/>
              </a:rPr>
              <a:t>Venu</a:t>
            </a:r>
            <a:endParaRPr lang="en-GB" sz="2400" dirty="0">
              <a:solidFill>
                <a:srgbClr val="002060"/>
              </a:solidFill>
              <a:ea typeface="+mj-ea"/>
              <a:cs typeface="+mj-cs"/>
            </a:endParaRPr>
          </a:p>
        </p:txBody>
      </p:sp>
      <p:sp>
        <p:nvSpPr>
          <p:cNvPr id="49" name="Text Placeholder 27">
            <a:extLst>
              <a:ext uri="{FF2B5EF4-FFF2-40B4-BE49-F238E27FC236}">
                <a16:creationId xmlns:a16="http://schemas.microsoft.com/office/drawing/2014/main" id="{1161C720-CB3D-97D6-A41B-57231804565E}"/>
              </a:ext>
            </a:extLst>
          </p:cNvPr>
          <p:cNvSpPr txBox="1">
            <a:spLocks/>
          </p:cNvSpPr>
          <p:nvPr/>
        </p:nvSpPr>
        <p:spPr>
          <a:xfrm>
            <a:off x="8977313" y="2433638"/>
            <a:ext cx="3462337" cy="441325"/>
          </a:xfrm>
          <a:prstGeom prst="rect">
            <a:avLst/>
          </a:prstGeom>
        </p:spPr>
        <p:txBody>
          <a:bodyPr lIns="0" tIns="0" rIns="0" bIns="0" anchor="b">
            <a:normAutofit/>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fontAlgn="auto">
              <a:defRPr/>
            </a:pPr>
            <a:r>
              <a:rPr lang="en-IN" sz="2400" dirty="0">
                <a:solidFill>
                  <a:srgbClr val="002060"/>
                </a:solidFill>
              </a:rPr>
              <a:t>Harsha</a:t>
            </a:r>
            <a:r>
              <a:rPr lang="en-IN" sz="2400" dirty="0">
                <a:solidFill>
                  <a:schemeClr val="tx1"/>
                </a:solidFill>
              </a:rPr>
              <a:t> </a:t>
            </a:r>
            <a:r>
              <a:rPr lang="en-IN" sz="2400" dirty="0">
                <a:solidFill>
                  <a:srgbClr val="002060"/>
                </a:solidFill>
              </a:rPr>
              <a:t>Surya</a:t>
            </a:r>
            <a:r>
              <a:rPr lang="en-GB" sz="2400" dirty="0">
                <a:solidFill>
                  <a:srgbClr val="002060"/>
                </a:solidFill>
                <a:ea typeface="+mj-ea"/>
                <a:cs typeface="+mj-cs"/>
              </a:rPr>
              <a:t> </a:t>
            </a:r>
          </a:p>
        </p:txBody>
      </p:sp>
      <p:pic>
        <p:nvPicPr>
          <p:cNvPr id="3" name="Picture 2">
            <a:extLst>
              <a:ext uri="{FF2B5EF4-FFF2-40B4-BE49-F238E27FC236}">
                <a16:creationId xmlns:a16="http://schemas.microsoft.com/office/drawing/2014/main" id="{981EA537-406E-C7B0-2ECE-0FBBD4A70B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8855" y="4384676"/>
            <a:ext cx="1442841" cy="1437626"/>
          </a:xfrm>
          <a:prstGeom prst="rect">
            <a:avLst/>
          </a:prstGeom>
        </p:spPr>
      </p:pic>
      <p:pic>
        <p:nvPicPr>
          <p:cNvPr id="5" name="Picture 4">
            <a:extLst>
              <a:ext uri="{FF2B5EF4-FFF2-40B4-BE49-F238E27FC236}">
                <a16:creationId xmlns:a16="http://schemas.microsoft.com/office/drawing/2014/main" id="{786D48E8-F599-EA61-6A1F-9306CE9EE5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85050" y="2511424"/>
            <a:ext cx="1444622" cy="147161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EDB41-C46F-FB9D-7072-FD574FF6F52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F6AFEA0-E57B-61C7-728D-5D3A82F4A45B}"/>
              </a:ext>
            </a:extLst>
          </p:cNvPr>
          <p:cNvSpPr>
            <a:spLocks noGrp="1"/>
          </p:cNvSpPr>
          <p:nvPr>
            <p:ph idx="1"/>
          </p:nvPr>
        </p:nvSpPr>
        <p:spPr/>
        <p:txBody>
          <a:bodyPr/>
          <a:lstStyle/>
          <a:p>
            <a:r>
              <a:rPr lang="en-US" sz="2800" b="1" dirty="0"/>
              <a:t>Challenges Faced: </a:t>
            </a:r>
          </a:p>
          <a:p>
            <a:pPr marL="0" indent="0"/>
            <a:r>
              <a:rPr lang="en-US" sz="2000" b="1" dirty="0"/>
              <a:t>1.Data Quality Issues:</a:t>
            </a:r>
          </a:p>
          <a:p>
            <a:pPr marL="0" indent="0"/>
            <a:r>
              <a:rPr lang="en-US" sz="2000" dirty="0"/>
              <a:t> • </a:t>
            </a:r>
            <a:r>
              <a:rPr lang="en-US" sz="2000" b="1" dirty="0"/>
              <a:t>Challenge: </a:t>
            </a:r>
            <a:r>
              <a:rPr lang="en-US" sz="2000" dirty="0"/>
              <a:t>Some datasets contained missing or inconsistent values, which required significant preprocessing efforts to clean and standardize the data. Handling missing data without losing valuable information was a challenge.</a:t>
            </a:r>
          </a:p>
          <a:p>
            <a:pPr marL="0" indent="0"/>
            <a:r>
              <a:rPr lang="en-US" sz="2000" b="1" dirty="0"/>
              <a:t>2. Feature Engineering</a:t>
            </a:r>
            <a:r>
              <a:rPr lang="en-US" sz="2000" dirty="0"/>
              <a:t>: </a:t>
            </a:r>
          </a:p>
          <a:p>
            <a:pPr marL="0" indent="0"/>
            <a:r>
              <a:rPr lang="en-US" sz="2000" dirty="0"/>
              <a:t>• </a:t>
            </a:r>
            <a:r>
              <a:rPr lang="en-US" sz="2000" b="1" dirty="0"/>
              <a:t>Challenge: </a:t>
            </a:r>
            <a:r>
              <a:rPr lang="en-US" sz="2000" dirty="0"/>
              <a:t>Identifying and creating meaningful features that improve model performance was complex due to the diverse nature of patient data and the need for domain knowledge in healthcare.</a:t>
            </a:r>
          </a:p>
          <a:p>
            <a:pPr marL="0" indent="0"/>
            <a:r>
              <a:rPr lang="en-US" sz="2000" b="1" dirty="0"/>
              <a:t>3.Model Overfitting: </a:t>
            </a:r>
          </a:p>
          <a:p>
            <a:pPr marL="0" indent="0"/>
            <a:r>
              <a:rPr lang="en-US" sz="2000" dirty="0"/>
              <a:t>• </a:t>
            </a:r>
            <a:r>
              <a:rPr lang="en-US" sz="2000" b="1" dirty="0"/>
              <a:t>Challenge:</a:t>
            </a:r>
            <a:r>
              <a:rPr lang="en-US" sz="2000" dirty="0"/>
              <a:t> During the initial training phase, some models showed signs of overfitting, especially with smaller subsets of data. This required further tuning and the implementation of regularization techniques</a:t>
            </a:r>
            <a:endParaRPr lang="en-IN" sz="2000" dirty="0"/>
          </a:p>
        </p:txBody>
      </p:sp>
      <p:sp>
        <p:nvSpPr>
          <p:cNvPr id="4" name="Slide Number Placeholder 3">
            <a:extLst>
              <a:ext uri="{FF2B5EF4-FFF2-40B4-BE49-F238E27FC236}">
                <a16:creationId xmlns:a16="http://schemas.microsoft.com/office/drawing/2014/main" id="{90AE4BEC-38B0-2A2E-8288-89E60F3192BB}"/>
              </a:ext>
            </a:extLst>
          </p:cNvPr>
          <p:cNvSpPr>
            <a:spLocks noGrp="1"/>
          </p:cNvSpPr>
          <p:nvPr>
            <p:ph type="sldNum" sz="quarter" idx="10"/>
          </p:nvPr>
        </p:nvSpPr>
        <p:spPr/>
        <p:txBody>
          <a:bodyPr/>
          <a:lstStyle/>
          <a:p>
            <a:pPr>
              <a:defRPr/>
            </a:pPr>
            <a:fld id="{EA9189D0-4D41-48C0-ADC4-93FAE6EBDC44}" type="slidenum">
              <a:rPr lang="en-US" altLang="en-US" smtClean="0"/>
              <a:pPr>
                <a:defRPr/>
              </a:pPr>
              <a:t>20</a:t>
            </a:fld>
            <a:endParaRPr lang="en-US" altLang="en-US"/>
          </a:p>
        </p:txBody>
      </p:sp>
    </p:spTree>
    <p:extLst>
      <p:ext uri="{BB962C8B-B14F-4D97-AF65-F5344CB8AC3E}">
        <p14:creationId xmlns:p14="http://schemas.microsoft.com/office/powerpoint/2010/main" val="2925632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984DA-29B8-6CC2-D6F0-97E7B981BB21}"/>
              </a:ext>
            </a:extLst>
          </p:cNvPr>
          <p:cNvSpPr>
            <a:spLocks noGrp="1"/>
          </p:cNvSpPr>
          <p:nvPr>
            <p:ph type="title"/>
          </p:nvPr>
        </p:nvSpPr>
        <p:spPr/>
        <p:txBody>
          <a:bodyPr/>
          <a:lstStyle/>
          <a:p>
            <a:r>
              <a:rPr lang="en-IN" dirty="0"/>
              <a:t>OUTPUT SCREENS</a:t>
            </a:r>
          </a:p>
        </p:txBody>
      </p:sp>
      <p:sp>
        <p:nvSpPr>
          <p:cNvPr id="4" name="Slide Number Placeholder 3">
            <a:extLst>
              <a:ext uri="{FF2B5EF4-FFF2-40B4-BE49-F238E27FC236}">
                <a16:creationId xmlns:a16="http://schemas.microsoft.com/office/drawing/2014/main" id="{531B94FC-D46B-47DD-F860-379149888FA9}"/>
              </a:ext>
            </a:extLst>
          </p:cNvPr>
          <p:cNvSpPr>
            <a:spLocks noGrp="1"/>
          </p:cNvSpPr>
          <p:nvPr>
            <p:ph type="sldNum" sz="quarter" idx="10"/>
          </p:nvPr>
        </p:nvSpPr>
        <p:spPr/>
        <p:txBody>
          <a:bodyPr/>
          <a:lstStyle/>
          <a:p>
            <a:pPr>
              <a:defRPr/>
            </a:pPr>
            <a:fld id="{EA9189D0-4D41-48C0-ADC4-93FAE6EBDC44}" type="slidenum">
              <a:rPr lang="en-US" altLang="en-US" smtClean="0"/>
              <a:pPr>
                <a:defRPr/>
              </a:pPr>
              <a:t>21</a:t>
            </a:fld>
            <a:endParaRPr lang="en-US" altLang="en-US"/>
          </a:p>
        </p:txBody>
      </p:sp>
      <p:pic>
        <p:nvPicPr>
          <p:cNvPr id="7" name="Content Placeholder 6">
            <a:extLst>
              <a:ext uri="{FF2B5EF4-FFF2-40B4-BE49-F238E27FC236}">
                <a16:creationId xmlns:a16="http://schemas.microsoft.com/office/drawing/2014/main" id="{AC5BD425-C968-0265-0EAA-672DE889B8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8198" y="1090613"/>
            <a:ext cx="8568916" cy="4818062"/>
          </a:xfrm>
        </p:spPr>
      </p:pic>
    </p:spTree>
    <p:extLst>
      <p:ext uri="{BB962C8B-B14F-4D97-AF65-F5344CB8AC3E}">
        <p14:creationId xmlns:p14="http://schemas.microsoft.com/office/powerpoint/2010/main" val="32995713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4D293-541F-AABD-7CE3-3E87124123F3}"/>
              </a:ext>
            </a:extLst>
          </p:cNvPr>
          <p:cNvSpPr>
            <a:spLocks noGrp="1"/>
          </p:cNvSpPr>
          <p:nvPr>
            <p:ph type="title"/>
          </p:nvPr>
        </p:nvSpPr>
        <p:spPr/>
        <p:txBody>
          <a:bodyPr/>
          <a:lstStyle/>
          <a:p>
            <a:endParaRPr lang="en-IN"/>
          </a:p>
        </p:txBody>
      </p:sp>
      <p:sp>
        <p:nvSpPr>
          <p:cNvPr id="4" name="Slide Number Placeholder 3">
            <a:extLst>
              <a:ext uri="{FF2B5EF4-FFF2-40B4-BE49-F238E27FC236}">
                <a16:creationId xmlns:a16="http://schemas.microsoft.com/office/drawing/2014/main" id="{294617C8-76E0-9491-F66C-DAD29D74A634}"/>
              </a:ext>
            </a:extLst>
          </p:cNvPr>
          <p:cNvSpPr>
            <a:spLocks noGrp="1"/>
          </p:cNvSpPr>
          <p:nvPr>
            <p:ph type="sldNum" sz="quarter" idx="10"/>
          </p:nvPr>
        </p:nvSpPr>
        <p:spPr/>
        <p:txBody>
          <a:bodyPr/>
          <a:lstStyle/>
          <a:p>
            <a:pPr>
              <a:defRPr/>
            </a:pPr>
            <a:fld id="{EA9189D0-4D41-48C0-ADC4-93FAE6EBDC44}" type="slidenum">
              <a:rPr lang="en-US" altLang="en-US" smtClean="0"/>
              <a:pPr>
                <a:defRPr/>
              </a:pPr>
              <a:t>22</a:t>
            </a:fld>
            <a:endParaRPr lang="en-US" altLang="en-US"/>
          </a:p>
        </p:txBody>
      </p:sp>
      <p:pic>
        <p:nvPicPr>
          <p:cNvPr id="7" name="Content Placeholder 6">
            <a:extLst>
              <a:ext uri="{FF2B5EF4-FFF2-40B4-BE49-F238E27FC236}">
                <a16:creationId xmlns:a16="http://schemas.microsoft.com/office/drawing/2014/main" id="{2BF72F3C-8CAA-1530-F6A1-DDD7097A36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9917" y="1090613"/>
            <a:ext cx="9185479" cy="4818062"/>
          </a:xfrm>
        </p:spPr>
      </p:pic>
    </p:spTree>
    <p:extLst>
      <p:ext uri="{BB962C8B-B14F-4D97-AF65-F5344CB8AC3E}">
        <p14:creationId xmlns:p14="http://schemas.microsoft.com/office/powerpoint/2010/main" val="1328718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ED2A3-D11E-F2F9-1CCC-5DE0BB0FE6CB}"/>
              </a:ext>
            </a:extLst>
          </p:cNvPr>
          <p:cNvSpPr>
            <a:spLocks noGrp="1"/>
          </p:cNvSpPr>
          <p:nvPr>
            <p:ph type="title"/>
          </p:nvPr>
        </p:nvSpPr>
        <p:spPr/>
        <p:txBody>
          <a:bodyPr/>
          <a:lstStyle/>
          <a:p>
            <a:endParaRPr lang="en-IN" dirty="0"/>
          </a:p>
        </p:txBody>
      </p:sp>
      <p:sp>
        <p:nvSpPr>
          <p:cNvPr id="4" name="Slide Number Placeholder 3">
            <a:extLst>
              <a:ext uri="{FF2B5EF4-FFF2-40B4-BE49-F238E27FC236}">
                <a16:creationId xmlns:a16="http://schemas.microsoft.com/office/drawing/2014/main" id="{02686458-14B0-3C06-AC54-95B46F60A46E}"/>
              </a:ext>
            </a:extLst>
          </p:cNvPr>
          <p:cNvSpPr>
            <a:spLocks noGrp="1"/>
          </p:cNvSpPr>
          <p:nvPr>
            <p:ph type="sldNum" sz="quarter" idx="10"/>
          </p:nvPr>
        </p:nvSpPr>
        <p:spPr/>
        <p:txBody>
          <a:bodyPr/>
          <a:lstStyle/>
          <a:p>
            <a:pPr>
              <a:defRPr/>
            </a:pPr>
            <a:fld id="{EA9189D0-4D41-48C0-ADC4-93FAE6EBDC44}" type="slidenum">
              <a:rPr lang="en-US" altLang="en-US" smtClean="0"/>
              <a:pPr>
                <a:defRPr/>
              </a:pPr>
              <a:t>23</a:t>
            </a:fld>
            <a:endParaRPr lang="en-US" altLang="en-US"/>
          </a:p>
        </p:txBody>
      </p:sp>
      <p:pic>
        <p:nvPicPr>
          <p:cNvPr id="7" name="Content Placeholder 6">
            <a:extLst>
              <a:ext uri="{FF2B5EF4-FFF2-40B4-BE49-F238E27FC236}">
                <a16:creationId xmlns:a16="http://schemas.microsoft.com/office/drawing/2014/main" id="{080D7EB7-E068-A7E8-8C2C-96D2A65A0B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8198" y="1090613"/>
            <a:ext cx="8568916" cy="4818062"/>
          </a:xfrm>
        </p:spPr>
      </p:pic>
    </p:spTree>
    <p:extLst>
      <p:ext uri="{BB962C8B-B14F-4D97-AF65-F5344CB8AC3E}">
        <p14:creationId xmlns:p14="http://schemas.microsoft.com/office/powerpoint/2010/main" val="2609880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a:extLst>
              <a:ext uri="{FF2B5EF4-FFF2-40B4-BE49-F238E27FC236}">
                <a16:creationId xmlns:a16="http://schemas.microsoft.com/office/drawing/2014/main" id="{15085805-2650-1C9F-B5E9-53A8D391422F}"/>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90000"/>
              </a:lnSpc>
              <a:spcBef>
                <a:spcPts val="1000"/>
              </a:spcBef>
              <a:buFont typeface="Arial" panose="020B0604020202020204" pitchFamily="34" charset="0"/>
              <a:buChar char="•"/>
              <a:defRPr sz="3200">
                <a:solidFill>
                  <a:schemeClr val="tx1"/>
                </a:solidFill>
                <a:latin typeface="Bookman Old Style" panose="02050604050505020204" pitchFamily="18" charset="0"/>
              </a:defRPr>
            </a:lvl1pPr>
            <a:lvl2pPr marL="742950" indent="-285750" algn="just">
              <a:lnSpc>
                <a:spcPct val="90000"/>
              </a:lnSpc>
              <a:spcBef>
                <a:spcPts val="500"/>
              </a:spcBef>
              <a:buFont typeface="Arial" panose="020B0604020202020204" pitchFamily="34" charset="0"/>
              <a:buChar char="•"/>
              <a:defRPr sz="2800">
                <a:solidFill>
                  <a:schemeClr val="tx1"/>
                </a:solidFill>
                <a:latin typeface="Bookman Old Style" panose="02050604050505020204" pitchFamily="18" charset="0"/>
              </a:defRPr>
            </a:lvl2pPr>
            <a:lvl3pPr marL="1143000" indent="-228600" algn="just">
              <a:lnSpc>
                <a:spcPct val="90000"/>
              </a:lnSpc>
              <a:spcBef>
                <a:spcPts val="500"/>
              </a:spcBef>
              <a:buFont typeface="Arial" panose="020B0604020202020204" pitchFamily="34" charset="0"/>
              <a:buChar char="•"/>
              <a:defRPr sz="2400">
                <a:solidFill>
                  <a:schemeClr val="tx1"/>
                </a:solidFill>
                <a:latin typeface="Bookman Old Style" panose="02050604050505020204" pitchFamily="18" charset="0"/>
              </a:defRPr>
            </a:lvl3pPr>
            <a:lvl4pPr marL="1600200" indent="-228600" algn="just">
              <a:lnSpc>
                <a:spcPct val="90000"/>
              </a:lnSpc>
              <a:spcBef>
                <a:spcPts val="500"/>
              </a:spcBef>
              <a:buFont typeface="Arial" panose="020B0604020202020204" pitchFamily="34" charset="0"/>
              <a:buChar char="•"/>
              <a:defRPr sz="2000">
                <a:solidFill>
                  <a:schemeClr val="tx1"/>
                </a:solidFill>
                <a:latin typeface="Bookman Old Style" panose="02050604050505020204" pitchFamily="18" charset="0"/>
              </a:defRPr>
            </a:lvl4pPr>
            <a:lvl5pPr marL="2057400" indent="-228600" algn="just">
              <a:lnSpc>
                <a:spcPct val="90000"/>
              </a:lnSpc>
              <a:spcBef>
                <a:spcPts val="500"/>
              </a:spcBef>
              <a:buFont typeface="Arial" panose="020B0604020202020204" pitchFamily="34" charset="0"/>
              <a:buChar char="•"/>
              <a:defRPr sz="2000">
                <a:solidFill>
                  <a:schemeClr val="tx1"/>
                </a:solidFill>
                <a:latin typeface="Bookman Old Style" panose="02050604050505020204" pitchFamily="18" charset="0"/>
              </a:defRPr>
            </a:lvl5pPr>
            <a:lvl6pPr marL="25146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6pPr>
            <a:lvl7pPr marL="29718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7pPr>
            <a:lvl8pPr marL="34290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8pPr>
            <a:lvl9pPr marL="38862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9pPr>
          </a:lstStyle>
          <a:p>
            <a:pPr algn="r">
              <a:lnSpc>
                <a:spcPct val="100000"/>
              </a:lnSpc>
              <a:spcBef>
                <a:spcPct val="0"/>
              </a:spcBef>
              <a:buFontTx/>
              <a:buNone/>
            </a:pPr>
            <a:fld id="{017138FD-D8C3-4884-9780-01F36B8C02BA}" type="slidenum">
              <a:rPr lang="en-US" altLang="en-US" sz="1400" smtClean="0">
                <a:solidFill>
                  <a:srgbClr val="002060"/>
                </a:solidFill>
              </a:rPr>
              <a:pPr algn="r">
                <a:lnSpc>
                  <a:spcPct val="100000"/>
                </a:lnSpc>
                <a:spcBef>
                  <a:spcPct val="0"/>
                </a:spcBef>
                <a:buFontTx/>
                <a:buNone/>
              </a:pPr>
              <a:t>24</a:t>
            </a:fld>
            <a:endParaRPr lang="en-US" altLang="en-US" sz="1400">
              <a:solidFill>
                <a:srgbClr val="002060"/>
              </a:solidFill>
            </a:endParaRPr>
          </a:p>
        </p:txBody>
      </p:sp>
      <p:sp>
        <p:nvSpPr>
          <p:cNvPr id="30723" name="Title 1">
            <a:extLst>
              <a:ext uri="{FF2B5EF4-FFF2-40B4-BE49-F238E27FC236}">
                <a16:creationId xmlns:a16="http://schemas.microsoft.com/office/drawing/2014/main" id="{A0BAA31A-FD6E-91BF-70CC-0C68493815F6}"/>
              </a:ext>
            </a:extLst>
          </p:cNvPr>
          <p:cNvSpPr>
            <a:spLocks noGrp="1"/>
          </p:cNvSpPr>
          <p:nvPr>
            <p:ph type="title"/>
          </p:nvPr>
        </p:nvSpPr>
        <p:spPr>
          <a:xfrm>
            <a:off x="1128713" y="138113"/>
            <a:ext cx="9451975" cy="595312"/>
          </a:xfrm>
        </p:spPr>
        <p:txBody>
          <a:bodyPr/>
          <a:lstStyle/>
          <a:p>
            <a:r>
              <a:rPr lang="en-US" altLang="en-US"/>
              <a:t>Queries? </a:t>
            </a:r>
          </a:p>
        </p:txBody>
      </p:sp>
      <p:pic>
        <p:nvPicPr>
          <p:cNvPr id="30724" name="Picture 5" descr="Q Images – Browse 176,087 Stock Photos, Vectors, and Video ...">
            <a:extLst>
              <a:ext uri="{FF2B5EF4-FFF2-40B4-BE49-F238E27FC236}">
                <a16:creationId xmlns:a16="http://schemas.microsoft.com/office/drawing/2014/main" id="{C883FF94-5D53-AB1D-5A17-0F10555DEE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338" y="1136650"/>
            <a:ext cx="11904662" cy="512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a:extLst>
              <a:ext uri="{FF2B5EF4-FFF2-40B4-BE49-F238E27FC236}">
                <a16:creationId xmlns:a16="http://schemas.microsoft.com/office/drawing/2014/main" id="{62DBF5AB-4894-0B0F-4E73-00EF4EC89CCB}"/>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90000"/>
              </a:lnSpc>
              <a:spcBef>
                <a:spcPts val="1000"/>
              </a:spcBef>
              <a:buFont typeface="Arial" panose="020B0604020202020204" pitchFamily="34" charset="0"/>
              <a:buChar char="•"/>
              <a:defRPr sz="3200">
                <a:solidFill>
                  <a:schemeClr val="tx1"/>
                </a:solidFill>
                <a:latin typeface="Bookman Old Style" panose="02050604050505020204" pitchFamily="18" charset="0"/>
              </a:defRPr>
            </a:lvl1pPr>
            <a:lvl2pPr marL="742950" indent="-285750" algn="just">
              <a:lnSpc>
                <a:spcPct val="90000"/>
              </a:lnSpc>
              <a:spcBef>
                <a:spcPts val="500"/>
              </a:spcBef>
              <a:buFont typeface="Arial" panose="020B0604020202020204" pitchFamily="34" charset="0"/>
              <a:buChar char="•"/>
              <a:defRPr sz="2800">
                <a:solidFill>
                  <a:schemeClr val="tx1"/>
                </a:solidFill>
                <a:latin typeface="Bookman Old Style" panose="02050604050505020204" pitchFamily="18" charset="0"/>
              </a:defRPr>
            </a:lvl2pPr>
            <a:lvl3pPr marL="1143000" indent="-228600" algn="just">
              <a:lnSpc>
                <a:spcPct val="90000"/>
              </a:lnSpc>
              <a:spcBef>
                <a:spcPts val="500"/>
              </a:spcBef>
              <a:buFont typeface="Arial" panose="020B0604020202020204" pitchFamily="34" charset="0"/>
              <a:buChar char="•"/>
              <a:defRPr sz="2400">
                <a:solidFill>
                  <a:schemeClr val="tx1"/>
                </a:solidFill>
                <a:latin typeface="Bookman Old Style" panose="02050604050505020204" pitchFamily="18" charset="0"/>
              </a:defRPr>
            </a:lvl3pPr>
            <a:lvl4pPr marL="1600200" indent="-228600" algn="just">
              <a:lnSpc>
                <a:spcPct val="90000"/>
              </a:lnSpc>
              <a:spcBef>
                <a:spcPts val="500"/>
              </a:spcBef>
              <a:buFont typeface="Arial" panose="020B0604020202020204" pitchFamily="34" charset="0"/>
              <a:buChar char="•"/>
              <a:defRPr sz="2000">
                <a:solidFill>
                  <a:schemeClr val="tx1"/>
                </a:solidFill>
                <a:latin typeface="Bookman Old Style" panose="02050604050505020204" pitchFamily="18" charset="0"/>
              </a:defRPr>
            </a:lvl4pPr>
            <a:lvl5pPr marL="2057400" indent="-228600" algn="just">
              <a:lnSpc>
                <a:spcPct val="90000"/>
              </a:lnSpc>
              <a:spcBef>
                <a:spcPts val="500"/>
              </a:spcBef>
              <a:buFont typeface="Arial" panose="020B0604020202020204" pitchFamily="34" charset="0"/>
              <a:buChar char="•"/>
              <a:defRPr sz="2000">
                <a:solidFill>
                  <a:schemeClr val="tx1"/>
                </a:solidFill>
                <a:latin typeface="Bookman Old Style" panose="02050604050505020204" pitchFamily="18" charset="0"/>
              </a:defRPr>
            </a:lvl5pPr>
            <a:lvl6pPr marL="25146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6pPr>
            <a:lvl7pPr marL="29718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7pPr>
            <a:lvl8pPr marL="34290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8pPr>
            <a:lvl9pPr marL="38862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9pPr>
          </a:lstStyle>
          <a:p>
            <a:pPr algn="r">
              <a:lnSpc>
                <a:spcPct val="100000"/>
              </a:lnSpc>
              <a:spcBef>
                <a:spcPct val="0"/>
              </a:spcBef>
              <a:buFontTx/>
              <a:buNone/>
            </a:pPr>
            <a:fld id="{52E0A013-594E-41FC-AF13-5C1AEB92D7A1}" type="slidenum">
              <a:rPr lang="en-US" altLang="en-US" sz="1400" smtClean="0">
                <a:solidFill>
                  <a:srgbClr val="002060"/>
                </a:solidFill>
              </a:rPr>
              <a:pPr algn="r">
                <a:lnSpc>
                  <a:spcPct val="100000"/>
                </a:lnSpc>
                <a:spcBef>
                  <a:spcPct val="0"/>
                </a:spcBef>
                <a:buFontTx/>
                <a:buNone/>
              </a:pPr>
              <a:t>25</a:t>
            </a:fld>
            <a:endParaRPr lang="en-US" altLang="en-US" sz="1400">
              <a:solidFill>
                <a:srgbClr val="002060"/>
              </a:solidFill>
            </a:endParaRPr>
          </a:p>
        </p:txBody>
      </p:sp>
      <p:pic>
        <p:nvPicPr>
          <p:cNvPr id="31747" name="Picture 10" descr="Image result for thank you images">
            <a:extLst>
              <a:ext uri="{FF2B5EF4-FFF2-40B4-BE49-F238E27FC236}">
                <a16:creationId xmlns:a16="http://schemas.microsoft.com/office/drawing/2014/main" id="{7E75C5D0-659F-DE88-552C-F9089E90C6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C83E27B1-64BF-4209-3162-5B92BFFCE5B9}"/>
              </a:ext>
            </a:extLst>
          </p:cNvPr>
          <p:cNvSpPr>
            <a:spLocks noGrp="1"/>
          </p:cNvSpPr>
          <p:nvPr>
            <p:ph type="title"/>
          </p:nvPr>
        </p:nvSpPr>
        <p:spPr>
          <a:xfrm>
            <a:off x="1128713" y="138113"/>
            <a:ext cx="8902700" cy="595312"/>
          </a:xfrm>
        </p:spPr>
        <p:txBody>
          <a:bodyPr/>
          <a:lstStyle/>
          <a:p>
            <a:pPr eaLnBrk="1" hangingPunct="1"/>
            <a:r>
              <a:rPr lang="en-US" altLang="en-US" dirty="0">
                <a:ea typeface="Cambria" panose="02040503050406030204" pitchFamily="18" charset="0"/>
                <a:cs typeface="Cambria" panose="02040503050406030204" pitchFamily="18" charset="0"/>
              </a:rPr>
              <a:t>Theme</a:t>
            </a:r>
          </a:p>
        </p:txBody>
      </p:sp>
      <p:sp>
        <p:nvSpPr>
          <p:cNvPr id="22531" name="Slide Number Placeholder 5">
            <a:extLst>
              <a:ext uri="{FF2B5EF4-FFF2-40B4-BE49-F238E27FC236}">
                <a16:creationId xmlns:a16="http://schemas.microsoft.com/office/drawing/2014/main" id="{54F7ECF1-A986-ABB4-B24E-99F6BFCC5A39}"/>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90000"/>
              </a:lnSpc>
              <a:spcBef>
                <a:spcPts val="1000"/>
              </a:spcBef>
              <a:buFont typeface="Arial" panose="020B0604020202020204" pitchFamily="34" charset="0"/>
              <a:buChar char="•"/>
              <a:defRPr sz="3200">
                <a:solidFill>
                  <a:schemeClr val="tx1"/>
                </a:solidFill>
                <a:latin typeface="Bookman Old Style" panose="02050604050505020204" pitchFamily="18" charset="0"/>
              </a:defRPr>
            </a:lvl1pPr>
            <a:lvl2pPr marL="742950" indent="-285750" algn="just">
              <a:lnSpc>
                <a:spcPct val="90000"/>
              </a:lnSpc>
              <a:spcBef>
                <a:spcPts val="500"/>
              </a:spcBef>
              <a:buFont typeface="Arial" panose="020B0604020202020204" pitchFamily="34" charset="0"/>
              <a:buChar char="•"/>
              <a:defRPr sz="2800">
                <a:solidFill>
                  <a:schemeClr val="tx1"/>
                </a:solidFill>
                <a:latin typeface="Bookman Old Style" panose="02050604050505020204" pitchFamily="18" charset="0"/>
              </a:defRPr>
            </a:lvl2pPr>
            <a:lvl3pPr marL="1143000" indent="-228600" algn="just">
              <a:lnSpc>
                <a:spcPct val="90000"/>
              </a:lnSpc>
              <a:spcBef>
                <a:spcPts val="500"/>
              </a:spcBef>
              <a:buFont typeface="Arial" panose="020B0604020202020204" pitchFamily="34" charset="0"/>
              <a:buChar char="•"/>
              <a:defRPr sz="2400">
                <a:solidFill>
                  <a:schemeClr val="tx1"/>
                </a:solidFill>
                <a:latin typeface="Bookman Old Style" panose="02050604050505020204" pitchFamily="18" charset="0"/>
              </a:defRPr>
            </a:lvl3pPr>
            <a:lvl4pPr marL="1600200" indent="-228600" algn="just">
              <a:lnSpc>
                <a:spcPct val="90000"/>
              </a:lnSpc>
              <a:spcBef>
                <a:spcPts val="500"/>
              </a:spcBef>
              <a:buFont typeface="Arial" panose="020B0604020202020204" pitchFamily="34" charset="0"/>
              <a:buChar char="•"/>
              <a:defRPr sz="2000">
                <a:solidFill>
                  <a:schemeClr val="tx1"/>
                </a:solidFill>
                <a:latin typeface="Bookman Old Style" panose="02050604050505020204" pitchFamily="18" charset="0"/>
              </a:defRPr>
            </a:lvl4pPr>
            <a:lvl5pPr marL="2057400" indent="-228600" algn="just">
              <a:lnSpc>
                <a:spcPct val="90000"/>
              </a:lnSpc>
              <a:spcBef>
                <a:spcPts val="500"/>
              </a:spcBef>
              <a:buFont typeface="Arial" panose="020B0604020202020204" pitchFamily="34" charset="0"/>
              <a:buChar char="•"/>
              <a:defRPr sz="2000">
                <a:solidFill>
                  <a:schemeClr val="tx1"/>
                </a:solidFill>
                <a:latin typeface="Bookman Old Style" panose="02050604050505020204" pitchFamily="18" charset="0"/>
              </a:defRPr>
            </a:lvl5pPr>
            <a:lvl6pPr marL="25146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6pPr>
            <a:lvl7pPr marL="29718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7pPr>
            <a:lvl8pPr marL="34290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8pPr>
            <a:lvl9pPr marL="38862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9pPr>
          </a:lstStyle>
          <a:p>
            <a:pPr algn="r">
              <a:lnSpc>
                <a:spcPct val="100000"/>
              </a:lnSpc>
              <a:spcBef>
                <a:spcPct val="0"/>
              </a:spcBef>
              <a:buFontTx/>
              <a:buNone/>
            </a:pPr>
            <a:fld id="{43568367-8BDD-4684-BBFD-B4F2E824CE17}" type="slidenum">
              <a:rPr lang="en-US" altLang="en-US" sz="1400" smtClean="0">
                <a:solidFill>
                  <a:srgbClr val="002060"/>
                </a:solidFill>
              </a:rPr>
              <a:pPr algn="r">
                <a:lnSpc>
                  <a:spcPct val="100000"/>
                </a:lnSpc>
                <a:spcBef>
                  <a:spcPct val="0"/>
                </a:spcBef>
                <a:buFontTx/>
                <a:buNone/>
              </a:pPr>
              <a:t>3</a:t>
            </a:fld>
            <a:endParaRPr lang="en-US" altLang="en-US" sz="1400">
              <a:solidFill>
                <a:srgbClr val="002060"/>
              </a:solidFill>
            </a:endParaRPr>
          </a:p>
        </p:txBody>
      </p:sp>
      <p:grpSp>
        <p:nvGrpSpPr>
          <p:cNvPr id="22537" name="Group 19">
            <a:extLst>
              <a:ext uri="{FF2B5EF4-FFF2-40B4-BE49-F238E27FC236}">
                <a16:creationId xmlns:a16="http://schemas.microsoft.com/office/drawing/2014/main" id="{7F54D903-5480-FC75-1885-32661E33DCE3}"/>
              </a:ext>
            </a:extLst>
          </p:cNvPr>
          <p:cNvGrpSpPr>
            <a:grpSpLocks/>
          </p:cNvGrpSpPr>
          <p:nvPr/>
        </p:nvGrpSpPr>
        <p:grpSpPr bwMode="auto">
          <a:xfrm>
            <a:off x="303634" y="1642189"/>
            <a:ext cx="11586741" cy="4506684"/>
            <a:chOff x="4118408" y="2481908"/>
            <a:chExt cx="3559392" cy="2705912"/>
          </a:xfrm>
        </p:grpSpPr>
        <p:pic>
          <p:nvPicPr>
            <p:cNvPr id="22541" name="Picture 20" descr="Background pattern&#10;&#10;Description automatically generated">
              <a:extLst>
                <a:ext uri="{FF2B5EF4-FFF2-40B4-BE49-F238E27FC236}">
                  <a16:creationId xmlns:a16="http://schemas.microsoft.com/office/drawing/2014/main" id="{421FCF0F-4027-5E68-82FE-172A55CA12FC}"/>
                </a:ext>
              </a:extLst>
            </p:cNvPr>
            <p:cNvPicPr>
              <a:picLocks noChangeAspect="1"/>
            </p:cNvPicPr>
            <p:nvPr/>
          </p:nvPicPr>
          <p:blipFill>
            <a:blip r:embed="rId3">
              <a:extLst>
                <a:ext uri="{28A0092B-C50C-407E-A947-70E740481C1C}">
                  <a14:useLocalDpi xmlns:a14="http://schemas.microsoft.com/office/drawing/2010/main" val="0"/>
                </a:ext>
              </a:extLst>
            </a:blip>
            <a:srcRect r="-21" b="-44"/>
            <a:stretch>
              <a:fillRect/>
            </a:stretch>
          </p:blipFill>
          <p:spPr bwMode="auto">
            <a:xfrm>
              <a:off x="4118408" y="2481908"/>
              <a:ext cx="3559392" cy="270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2" name="Text Placeholder 4">
              <a:extLst>
                <a:ext uri="{FF2B5EF4-FFF2-40B4-BE49-F238E27FC236}">
                  <a16:creationId xmlns:a16="http://schemas.microsoft.com/office/drawing/2014/main" id="{98D789F2-5ED0-4722-8AAD-CC928379F812}"/>
                </a:ext>
              </a:extLst>
            </p:cNvPr>
            <p:cNvSpPr txBox="1">
              <a:spLocks/>
            </p:cNvSpPr>
            <p:nvPr/>
          </p:nvSpPr>
          <p:spPr bwMode="auto">
            <a:xfrm>
              <a:off x="4128538" y="2481909"/>
              <a:ext cx="3539132" cy="1726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marL="120650" algn="just">
                <a:lnSpc>
                  <a:spcPct val="90000"/>
                </a:lnSpc>
                <a:spcBef>
                  <a:spcPts val="1000"/>
                </a:spcBef>
                <a:buFont typeface="Arial" panose="020B0604020202020204" pitchFamily="34" charset="0"/>
                <a:buChar char="•"/>
                <a:defRPr sz="3200">
                  <a:solidFill>
                    <a:schemeClr val="tx1"/>
                  </a:solidFill>
                  <a:latin typeface="Bookman Old Style" panose="02050604050505020204" pitchFamily="18" charset="0"/>
                </a:defRPr>
              </a:lvl1pPr>
              <a:lvl2pPr marL="742950" indent="-285750" algn="just">
                <a:lnSpc>
                  <a:spcPct val="90000"/>
                </a:lnSpc>
                <a:spcBef>
                  <a:spcPts val="500"/>
                </a:spcBef>
                <a:buFont typeface="Arial" panose="020B0604020202020204" pitchFamily="34" charset="0"/>
                <a:buChar char="•"/>
                <a:defRPr sz="2800">
                  <a:solidFill>
                    <a:schemeClr val="tx1"/>
                  </a:solidFill>
                  <a:latin typeface="Bookman Old Style" panose="02050604050505020204" pitchFamily="18" charset="0"/>
                </a:defRPr>
              </a:lvl2pPr>
              <a:lvl3pPr marL="1143000" indent="-228600" algn="just">
                <a:lnSpc>
                  <a:spcPct val="90000"/>
                </a:lnSpc>
                <a:spcBef>
                  <a:spcPts val="500"/>
                </a:spcBef>
                <a:buFont typeface="Arial" panose="020B0604020202020204" pitchFamily="34" charset="0"/>
                <a:buChar char="•"/>
                <a:defRPr sz="2400">
                  <a:solidFill>
                    <a:schemeClr val="tx1"/>
                  </a:solidFill>
                  <a:latin typeface="Bookman Old Style" panose="02050604050505020204" pitchFamily="18" charset="0"/>
                </a:defRPr>
              </a:lvl3pPr>
              <a:lvl4pPr marL="1600200" indent="-228600" algn="just">
                <a:lnSpc>
                  <a:spcPct val="90000"/>
                </a:lnSpc>
                <a:spcBef>
                  <a:spcPts val="500"/>
                </a:spcBef>
                <a:buFont typeface="Arial" panose="020B0604020202020204" pitchFamily="34" charset="0"/>
                <a:buChar char="•"/>
                <a:defRPr sz="2000">
                  <a:solidFill>
                    <a:schemeClr val="tx1"/>
                  </a:solidFill>
                  <a:latin typeface="Bookman Old Style" panose="02050604050505020204" pitchFamily="18" charset="0"/>
                </a:defRPr>
              </a:lvl4pPr>
              <a:lvl5pPr marL="2057400" indent="-228600" algn="just">
                <a:lnSpc>
                  <a:spcPct val="90000"/>
                </a:lnSpc>
                <a:spcBef>
                  <a:spcPts val="500"/>
                </a:spcBef>
                <a:buFont typeface="Arial" panose="020B0604020202020204" pitchFamily="34" charset="0"/>
                <a:buChar char="•"/>
                <a:defRPr sz="2000">
                  <a:solidFill>
                    <a:schemeClr val="tx1"/>
                  </a:solidFill>
                  <a:latin typeface="Bookman Old Style" panose="02050604050505020204" pitchFamily="18" charset="0"/>
                </a:defRPr>
              </a:lvl5pPr>
              <a:lvl6pPr marL="25146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6pPr>
              <a:lvl7pPr marL="29718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7pPr>
              <a:lvl8pPr marL="34290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8pPr>
              <a:lvl9pPr marL="38862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9pPr>
            </a:lstStyle>
            <a:p>
              <a:pPr algn="l" eaLnBrk="1" hangingPunct="1">
                <a:lnSpc>
                  <a:spcPct val="150000"/>
                </a:lnSpc>
                <a:spcBef>
                  <a:spcPts val="600"/>
                </a:spcBef>
                <a:buFont typeface="Arial" panose="020B0604020202020204" pitchFamily="34" charset="0"/>
                <a:buNone/>
              </a:pPr>
              <a:r>
                <a:rPr lang="en-IN" altLang="en-US" sz="1400" b="1" dirty="0">
                  <a:solidFill>
                    <a:srgbClr val="FFFFFF"/>
                  </a:solidFill>
                  <a:latin typeface="Graphik Black"/>
                  <a:cs typeface="Arial" panose="020B0604020202020204" pitchFamily="34" charset="0"/>
                </a:rPr>
                <a:t> </a:t>
              </a:r>
              <a:r>
                <a:rPr lang="en-IN" altLang="en-US" sz="2400" b="1" dirty="0">
                  <a:solidFill>
                    <a:srgbClr val="FFFFFF"/>
                  </a:solidFill>
                  <a:latin typeface="+mj-lt"/>
                  <a:cs typeface="Arial" panose="020B0604020202020204" pitchFamily="34" charset="0"/>
                </a:rPr>
                <a:t>Innovate For Society</a:t>
              </a:r>
            </a:p>
            <a:p>
              <a:pPr algn="l" eaLnBrk="1" hangingPunct="1">
                <a:lnSpc>
                  <a:spcPct val="150000"/>
                </a:lnSpc>
                <a:spcBef>
                  <a:spcPts val="600"/>
                </a:spcBef>
                <a:buFont typeface="Arial" panose="020B0604020202020204" pitchFamily="34" charset="0"/>
                <a:buNone/>
              </a:pPr>
              <a:endParaRPr lang="en-IN" sz="2400" b="1" dirty="0">
                <a:solidFill>
                  <a:srgbClr val="000000"/>
                </a:solidFill>
                <a:latin typeface="+mj-lt"/>
                <a:cs typeface="Arial" panose="020B0604020202020204" pitchFamily="34" charset="0"/>
              </a:endParaRPr>
            </a:p>
            <a:p>
              <a:pPr eaLnBrk="1" fontAlgn="auto" hangingPunct="1">
                <a:lnSpc>
                  <a:spcPct val="100000"/>
                </a:lnSpc>
                <a:spcBef>
                  <a:spcPts val="0"/>
                </a:spcBef>
                <a:spcAft>
                  <a:spcPts val="0"/>
                </a:spcAft>
                <a:buNone/>
                <a:defRPr/>
              </a:pPr>
              <a:r>
                <a:rPr lang="en-US" sz="2400" dirty="0">
                  <a:solidFill>
                    <a:srgbClr val="000000"/>
                  </a:solidFill>
                  <a:latin typeface="+mn-lt"/>
                </a:rPr>
                <a:t>Our project on Machine Learning Approach for Liver Disease Classification and Prediction</a:t>
              </a:r>
              <a:r>
                <a:rPr lang="en-IN" sz="2400" b="1" dirty="0">
                  <a:latin typeface="+mn-lt"/>
                  <a:ea typeface="Times New Roman" panose="02020603050405020304" pitchFamily="18" charset="0"/>
                </a:rPr>
                <a:t> </a:t>
              </a:r>
              <a:r>
                <a:rPr lang="en-US" sz="2400" dirty="0">
                  <a:solidFill>
                    <a:srgbClr val="000000"/>
                  </a:solidFill>
                  <a:latin typeface="+mn-lt"/>
                </a:rPr>
                <a:t>with the theme of "Innovate for Society”. The goal is to </a:t>
              </a:r>
              <a:r>
                <a:rPr lang="en-US" sz="2400" dirty="0">
                  <a:latin typeface="+mn-lt"/>
                </a:rPr>
                <a:t>Utilizing Machine Learning Algorithms to Improve Diagnostic Accuracy and Early prediction of Liver Disease. This theme fits as it focuses on using machine learning to enhance liver disease prediction, ultimately benefiting public health and societal well-being.</a:t>
              </a:r>
              <a:endParaRPr lang="en-US" altLang="en-US" sz="2400" b="1" dirty="0">
                <a:solidFill>
                  <a:srgbClr val="FFFFFF"/>
                </a:solidFill>
                <a:latin typeface="+mn-lt"/>
                <a:cs typeface="Arial" panose="020B0604020202020204" pitchFamily="34" charset="0"/>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AE92938F-F69D-34A4-1E19-88406EE2B3B0}"/>
              </a:ext>
            </a:extLst>
          </p:cNvPr>
          <p:cNvSpPr>
            <a:spLocks noGrp="1"/>
          </p:cNvSpPr>
          <p:nvPr>
            <p:ph type="title"/>
          </p:nvPr>
        </p:nvSpPr>
        <p:spPr>
          <a:xfrm>
            <a:off x="1162050" y="587829"/>
            <a:ext cx="8902700" cy="323396"/>
          </a:xfrm>
        </p:spPr>
        <p:txBody>
          <a:bodyPr/>
          <a:lstStyle/>
          <a:p>
            <a:pPr eaLnBrk="1" hangingPunct="1"/>
            <a:r>
              <a:rPr lang="en-US" altLang="en-US" dirty="0">
                <a:ea typeface="Cambria" panose="02040503050406030204" pitchFamily="18" charset="0"/>
                <a:cs typeface="Cambria" panose="02040503050406030204" pitchFamily="18" charset="0"/>
              </a:rPr>
              <a:t>Problem Statement </a:t>
            </a:r>
            <a:br>
              <a:rPr lang="en-US" altLang="en-US" dirty="0">
                <a:ea typeface="Cambria" panose="02040503050406030204" pitchFamily="18" charset="0"/>
                <a:cs typeface="Cambria" panose="02040503050406030204" pitchFamily="18" charset="0"/>
              </a:rPr>
            </a:br>
            <a:r>
              <a:rPr lang="en-US" altLang="en-US" dirty="0"/>
              <a:t>			</a:t>
            </a:r>
          </a:p>
        </p:txBody>
      </p:sp>
      <p:sp>
        <p:nvSpPr>
          <p:cNvPr id="24579" name="Slide Number Placeholder 5">
            <a:extLst>
              <a:ext uri="{FF2B5EF4-FFF2-40B4-BE49-F238E27FC236}">
                <a16:creationId xmlns:a16="http://schemas.microsoft.com/office/drawing/2014/main" id="{528F43A0-CB00-4E1F-CF76-A261E6DAD9FD}"/>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90000"/>
              </a:lnSpc>
              <a:spcBef>
                <a:spcPts val="1000"/>
              </a:spcBef>
              <a:buFont typeface="Arial" panose="020B0604020202020204" pitchFamily="34" charset="0"/>
              <a:buChar char="•"/>
              <a:defRPr sz="3200">
                <a:solidFill>
                  <a:schemeClr val="tx1"/>
                </a:solidFill>
                <a:latin typeface="Bookman Old Style" panose="02050604050505020204" pitchFamily="18" charset="0"/>
              </a:defRPr>
            </a:lvl1pPr>
            <a:lvl2pPr marL="742950" indent="-285750" algn="just">
              <a:lnSpc>
                <a:spcPct val="90000"/>
              </a:lnSpc>
              <a:spcBef>
                <a:spcPts val="500"/>
              </a:spcBef>
              <a:buFont typeface="Arial" panose="020B0604020202020204" pitchFamily="34" charset="0"/>
              <a:buChar char="•"/>
              <a:defRPr sz="2800">
                <a:solidFill>
                  <a:schemeClr val="tx1"/>
                </a:solidFill>
                <a:latin typeface="Bookman Old Style" panose="02050604050505020204" pitchFamily="18" charset="0"/>
              </a:defRPr>
            </a:lvl2pPr>
            <a:lvl3pPr marL="1143000" indent="-228600" algn="just">
              <a:lnSpc>
                <a:spcPct val="90000"/>
              </a:lnSpc>
              <a:spcBef>
                <a:spcPts val="500"/>
              </a:spcBef>
              <a:buFont typeface="Arial" panose="020B0604020202020204" pitchFamily="34" charset="0"/>
              <a:buChar char="•"/>
              <a:defRPr sz="2400">
                <a:solidFill>
                  <a:schemeClr val="tx1"/>
                </a:solidFill>
                <a:latin typeface="Bookman Old Style" panose="02050604050505020204" pitchFamily="18" charset="0"/>
              </a:defRPr>
            </a:lvl3pPr>
            <a:lvl4pPr marL="1600200" indent="-228600" algn="just">
              <a:lnSpc>
                <a:spcPct val="90000"/>
              </a:lnSpc>
              <a:spcBef>
                <a:spcPts val="500"/>
              </a:spcBef>
              <a:buFont typeface="Arial" panose="020B0604020202020204" pitchFamily="34" charset="0"/>
              <a:buChar char="•"/>
              <a:defRPr sz="2000">
                <a:solidFill>
                  <a:schemeClr val="tx1"/>
                </a:solidFill>
                <a:latin typeface="Bookman Old Style" panose="02050604050505020204" pitchFamily="18" charset="0"/>
              </a:defRPr>
            </a:lvl4pPr>
            <a:lvl5pPr marL="2057400" indent="-228600" algn="just">
              <a:lnSpc>
                <a:spcPct val="90000"/>
              </a:lnSpc>
              <a:spcBef>
                <a:spcPts val="500"/>
              </a:spcBef>
              <a:buFont typeface="Arial" panose="020B0604020202020204" pitchFamily="34" charset="0"/>
              <a:buChar char="•"/>
              <a:defRPr sz="2000">
                <a:solidFill>
                  <a:schemeClr val="tx1"/>
                </a:solidFill>
                <a:latin typeface="Bookman Old Style" panose="02050604050505020204" pitchFamily="18" charset="0"/>
              </a:defRPr>
            </a:lvl5pPr>
            <a:lvl6pPr marL="25146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6pPr>
            <a:lvl7pPr marL="29718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7pPr>
            <a:lvl8pPr marL="34290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8pPr>
            <a:lvl9pPr marL="38862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9pPr>
          </a:lstStyle>
          <a:p>
            <a:pPr algn="r">
              <a:lnSpc>
                <a:spcPct val="100000"/>
              </a:lnSpc>
              <a:spcBef>
                <a:spcPct val="0"/>
              </a:spcBef>
              <a:buFontTx/>
              <a:buNone/>
            </a:pPr>
            <a:fld id="{9DA47CE6-A91E-44E7-B68B-D0EE588622C3}" type="slidenum">
              <a:rPr lang="en-US" altLang="en-US" sz="1400" smtClean="0">
                <a:solidFill>
                  <a:srgbClr val="002060"/>
                </a:solidFill>
              </a:rPr>
              <a:pPr algn="r">
                <a:lnSpc>
                  <a:spcPct val="100000"/>
                </a:lnSpc>
                <a:spcBef>
                  <a:spcPct val="0"/>
                </a:spcBef>
                <a:buFontTx/>
                <a:buNone/>
              </a:pPr>
              <a:t>4</a:t>
            </a:fld>
            <a:endParaRPr lang="en-US" altLang="en-US" sz="1400">
              <a:solidFill>
                <a:srgbClr val="002060"/>
              </a:solidFill>
            </a:endParaRPr>
          </a:p>
        </p:txBody>
      </p:sp>
      <p:sp>
        <p:nvSpPr>
          <p:cNvPr id="24580" name="AutoShape 17" descr="blob:https://web.whatsapp.com/e5d65f02-7e5e-4bf2-93c7-df5efb62265e">
            <a:extLst>
              <a:ext uri="{FF2B5EF4-FFF2-40B4-BE49-F238E27FC236}">
                <a16:creationId xmlns:a16="http://schemas.microsoft.com/office/drawing/2014/main" id="{B0A747E1-9DE4-DA27-553F-95467A586E41}"/>
              </a:ext>
            </a:extLst>
          </p:cNvPr>
          <p:cNvSpPr>
            <a:spLocks noChangeAspect="1" noChangeArrowheads="1"/>
          </p:cNvSpPr>
          <p:nvPr/>
        </p:nvSpPr>
        <p:spPr bwMode="auto">
          <a:xfrm>
            <a:off x="165100"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90000"/>
              </a:lnSpc>
              <a:spcBef>
                <a:spcPts val="1000"/>
              </a:spcBef>
              <a:buFont typeface="Arial" panose="020B0604020202020204" pitchFamily="34" charset="0"/>
              <a:buChar char="•"/>
              <a:defRPr sz="3200">
                <a:solidFill>
                  <a:schemeClr val="tx1"/>
                </a:solidFill>
                <a:latin typeface="Bookman Old Style" panose="02050604050505020204" pitchFamily="18" charset="0"/>
              </a:defRPr>
            </a:lvl1pPr>
            <a:lvl2pPr marL="742950" indent="-285750" algn="just">
              <a:lnSpc>
                <a:spcPct val="90000"/>
              </a:lnSpc>
              <a:spcBef>
                <a:spcPts val="500"/>
              </a:spcBef>
              <a:buFont typeface="Arial" panose="020B0604020202020204" pitchFamily="34" charset="0"/>
              <a:buChar char="•"/>
              <a:defRPr sz="2800">
                <a:solidFill>
                  <a:schemeClr val="tx1"/>
                </a:solidFill>
                <a:latin typeface="Bookman Old Style" panose="02050604050505020204" pitchFamily="18" charset="0"/>
              </a:defRPr>
            </a:lvl2pPr>
            <a:lvl3pPr marL="1143000" indent="-228600" algn="just">
              <a:lnSpc>
                <a:spcPct val="90000"/>
              </a:lnSpc>
              <a:spcBef>
                <a:spcPts val="500"/>
              </a:spcBef>
              <a:buFont typeface="Arial" panose="020B0604020202020204" pitchFamily="34" charset="0"/>
              <a:buChar char="•"/>
              <a:defRPr sz="2400">
                <a:solidFill>
                  <a:schemeClr val="tx1"/>
                </a:solidFill>
                <a:latin typeface="Bookman Old Style" panose="02050604050505020204" pitchFamily="18" charset="0"/>
              </a:defRPr>
            </a:lvl3pPr>
            <a:lvl4pPr marL="1600200" indent="-228600" algn="just">
              <a:lnSpc>
                <a:spcPct val="90000"/>
              </a:lnSpc>
              <a:spcBef>
                <a:spcPts val="500"/>
              </a:spcBef>
              <a:buFont typeface="Arial" panose="020B0604020202020204" pitchFamily="34" charset="0"/>
              <a:buChar char="•"/>
              <a:defRPr sz="2000">
                <a:solidFill>
                  <a:schemeClr val="tx1"/>
                </a:solidFill>
                <a:latin typeface="Bookman Old Style" panose="02050604050505020204" pitchFamily="18" charset="0"/>
              </a:defRPr>
            </a:lvl4pPr>
            <a:lvl5pPr marL="2057400" indent="-228600" algn="just">
              <a:lnSpc>
                <a:spcPct val="90000"/>
              </a:lnSpc>
              <a:spcBef>
                <a:spcPts val="500"/>
              </a:spcBef>
              <a:buFont typeface="Arial" panose="020B0604020202020204" pitchFamily="34" charset="0"/>
              <a:buChar char="•"/>
              <a:defRPr sz="2000">
                <a:solidFill>
                  <a:schemeClr val="tx1"/>
                </a:solidFill>
                <a:latin typeface="Bookman Old Style" panose="02050604050505020204" pitchFamily="18" charset="0"/>
              </a:defRPr>
            </a:lvl5pPr>
            <a:lvl6pPr marL="25146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6pPr>
            <a:lvl7pPr marL="29718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7pPr>
            <a:lvl8pPr marL="34290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8pPr>
            <a:lvl9pPr marL="38862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9pPr>
          </a:lstStyle>
          <a:p>
            <a:pPr algn="l">
              <a:lnSpc>
                <a:spcPct val="100000"/>
              </a:lnSpc>
              <a:spcBef>
                <a:spcPct val="0"/>
              </a:spcBef>
              <a:buFontTx/>
              <a:buNone/>
            </a:pPr>
            <a:endParaRPr lang="en-US" altLang="en-US" sz="1800"/>
          </a:p>
        </p:txBody>
      </p:sp>
      <p:sp>
        <p:nvSpPr>
          <p:cNvPr id="3" name="TextBox 2">
            <a:extLst>
              <a:ext uri="{FF2B5EF4-FFF2-40B4-BE49-F238E27FC236}">
                <a16:creationId xmlns:a16="http://schemas.microsoft.com/office/drawing/2014/main" id="{D5209D04-C61B-7811-5EA8-338F8A03F84B}"/>
              </a:ext>
            </a:extLst>
          </p:cNvPr>
          <p:cNvSpPr txBox="1"/>
          <p:nvPr/>
        </p:nvSpPr>
        <p:spPr>
          <a:xfrm>
            <a:off x="165099" y="1054359"/>
            <a:ext cx="11890051" cy="6041782"/>
          </a:xfrm>
          <a:prstGeom prst="rect">
            <a:avLst/>
          </a:prstGeom>
          <a:noFill/>
        </p:spPr>
        <p:txBody>
          <a:bodyPr wrap="square">
            <a:spAutoFit/>
          </a:bodyPr>
          <a:lstStyle/>
          <a:p>
            <a:pPr>
              <a:lnSpc>
                <a:spcPct val="150000"/>
              </a:lnSpc>
            </a:pPr>
            <a:endParaRPr lang="en-US" sz="2000" dirty="0">
              <a:latin typeface="+mn-lt"/>
            </a:endParaRPr>
          </a:p>
          <a:p>
            <a:pPr>
              <a:lnSpc>
                <a:spcPct val="150000"/>
              </a:lnSpc>
            </a:pPr>
            <a:r>
              <a:rPr lang="en-US" sz="2000" dirty="0">
                <a:latin typeface="+mn-lt"/>
              </a:rPr>
              <a:t>Liver disease is a growing health concern globally, and early detection is crucial for effective treatment. However, current diagnostic methods are often time-consuming and costly. There is a need for a fast, accurate, and accessible system to predict liver disease using readily available patient data, which can assist healthcare professionals in making timely decisions.</a:t>
            </a:r>
          </a:p>
          <a:p>
            <a:pPr>
              <a:lnSpc>
                <a:spcPct val="150000"/>
              </a:lnSpc>
            </a:pPr>
            <a:r>
              <a:rPr lang="en-US" sz="2000" dirty="0">
                <a:latin typeface="+mn-lt"/>
              </a:rPr>
              <a:t>Project aim to develop a machine learning model that accurately predicts liver disease based on patient data, and build a user-friendly web application for easy diagnosis.</a:t>
            </a:r>
          </a:p>
          <a:p>
            <a:pPr>
              <a:lnSpc>
                <a:spcPct val="150000"/>
              </a:lnSpc>
            </a:pPr>
            <a:endParaRPr lang="en-US" sz="2000" dirty="0">
              <a:latin typeface="+mn-lt"/>
            </a:endParaRPr>
          </a:p>
          <a:p>
            <a:pPr>
              <a:lnSpc>
                <a:spcPct val="150000"/>
              </a:lnSpc>
            </a:pPr>
            <a:endParaRPr lang="en-US" sz="2000" dirty="0">
              <a:latin typeface="+mn-lt"/>
            </a:endParaRPr>
          </a:p>
          <a:p>
            <a:pPr>
              <a:lnSpc>
                <a:spcPct val="150000"/>
              </a:lnSpc>
            </a:pPr>
            <a:endParaRPr lang="en-US" sz="2000" dirty="0">
              <a:latin typeface="+mn-lt"/>
            </a:endParaRPr>
          </a:p>
          <a:p>
            <a:pPr>
              <a:lnSpc>
                <a:spcPct val="150000"/>
              </a:lnSpc>
            </a:pPr>
            <a:endParaRPr lang="en-US" sz="2000" dirty="0">
              <a:latin typeface="+mn-lt"/>
            </a:endParaRPr>
          </a:p>
          <a:p>
            <a:pPr>
              <a:lnSpc>
                <a:spcPct val="150000"/>
              </a:lnSpc>
            </a:pPr>
            <a:endParaRPr lang="en-US" sz="2000" dirty="0">
              <a:latin typeface="+mn-lt"/>
            </a:endParaRPr>
          </a:p>
          <a:p>
            <a:pPr>
              <a:lnSpc>
                <a:spcPct val="150000"/>
              </a:lnSpc>
            </a:pPr>
            <a:endParaRPr lang="en-US" sz="2000" dirty="0">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F8DE1185-5E79-07FA-A640-7E04D826E487}"/>
              </a:ext>
            </a:extLst>
          </p:cNvPr>
          <p:cNvSpPr>
            <a:spLocks noGrp="1"/>
          </p:cNvSpPr>
          <p:nvPr>
            <p:ph type="title"/>
          </p:nvPr>
        </p:nvSpPr>
        <p:spPr>
          <a:xfrm>
            <a:off x="1091390" y="136525"/>
            <a:ext cx="9451975" cy="595312"/>
          </a:xfrm>
        </p:spPr>
        <p:txBody>
          <a:bodyPr/>
          <a:lstStyle/>
          <a:p>
            <a:r>
              <a:rPr lang="en-US" altLang="en-US" dirty="0"/>
              <a:t>Existing solution/Literature Survey </a:t>
            </a:r>
          </a:p>
        </p:txBody>
      </p:sp>
      <p:sp>
        <p:nvSpPr>
          <p:cNvPr id="26627" name="Slide Number Placeholder 3">
            <a:extLst>
              <a:ext uri="{FF2B5EF4-FFF2-40B4-BE49-F238E27FC236}">
                <a16:creationId xmlns:a16="http://schemas.microsoft.com/office/drawing/2014/main" id="{6CAB12F5-A0DF-9776-236C-485EA5ECE954}"/>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90000"/>
              </a:lnSpc>
              <a:spcBef>
                <a:spcPts val="1000"/>
              </a:spcBef>
              <a:buFont typeface="Arial" panose="020B0604020202020204" pitchFamily="34" charset="0"/>
              <a:buChar char="•"/>
              <a:defRPr sz="3200">
                <a:solidFill>
                  <a:schemeClr val="tx1"/>
                </a:solidFill>
                <a:latin typeface="Bookman Old Style" panose="02050604050505020204" pitchFamily="18" charset="0"/>
              </a:defRPr>
            </a:lvl1pPr>
            <a:lvl2pPr marL="742950" indent="-285750" algn="just">
              <a:lnSpc>
                <a:spcPct val="90000"/>
              </a:lnSpc>
              <a:spcBef>
                <a:spcPts val="500"/>
              </a:spcBef>
              <a:buFont typeface="Arial" panose="020B0604020202020204" pitchFamily="34" charset="0"/>
              <a:buChar char="•"/>
              <a:defRPr sz="2800">
                <a:solidFill>
                  <a:schemeClr val="tx1"/>
                </a:solidFill>
                <a:latin typeface="Bookman Old Style" panose="02050604050505020204" pitchFamily="18" charset="0"/>
              </a:defRPr>
            </a:lvl2pPr>
            <a:lvl3pPr marL="1143000" indent="-228600" algn="just">
              <a:lnSpc>
                <a:spcPct val="90000"/>
              </a:lnSpc>
              <a:spcBef>
                <a:spcPts val="500"/>
              </a:spcBef>
              <a:buFont typeface="Arial" panose="020B0604020202020204" pitchFamily="34" charset="0"/>
              <a:buChar char="•"/>
              <a:defRPr sz="2400">
                <a:solidFill>
                  <a:schemeClr val="tx1"/>
                </a:solidFill>
                <a:latin typeface="Bookman Old Style" panose="02050604050505020204" pitchFamily="18" charset="0"/>
              </a:defRPr>
            </a:lvl3pPr>
            <a:lvl4pPr marL="1600200" indent="-228600" algn="just">
              <a:lnSpc>
                <a:spcPct val="90000"/>
              </a:lnSpc>
              <a:spcBef>
                <a:spcPts val="500"/>
              </a:spcBef>
              <a:buFont typeface="Arial" panose="020B0604020202020204" pitchFamily="34" charset="0"/>
              <a:buChar char="•"/>
              <a:defRPr sz="2000">
                <a:solidFill>
                  <a:schemeClr val="tx1"/>
                </a:solidFill>
                <a:latin typeface="Bookman Old Style" panose="02050604050505020204" pitchFamily="18" charset="0"/>
              </a:defRPr>
            </a:lvl4pPr>
            <a:lvl5pPr marL="2057400" indent="-228600" algn="just">
              <a:lnSpc>
                <a:spcPct val="90000"/>
              </a:lnSpc>
              <a:spcBef>
                <a:spcPts val="500"/>
              </a:spcBef>
              <a:buFont typeface="Arial" panose="020B0604020202020204" pitchFamily="34" charset="0"/>
              <a:buChar char="•"/>
              <a:defRPr sz="2000">
                <a:solidFill>
                  <a:schemeClr val="tx1"/>
                </a:solidFill>
                <a:latin typeface="Bookman Old Style" panose="02050604050505020204" pitchFamily="18" charset="0"/>
              </a:defRPr>
            </a:lvl5pPr>
            <a:lvl6pPr marL="25146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6pPr>
            <a:lvl7pPr marL="29718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7pPr>
            <a:lvl8pPr marL="34290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8pPr>
            <a:lvl9pPr marL="38862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9pPr>
          </a:lstStyle>
          <a:p>
            <a:pPr algn="r">
              <a:lnSpc>
                <a:spcPct val="100000"/>
              </a:lnSpc>
              <a:spcBef>
                <a:spcPct val="0"/>
              </a:spcBef>
              <a:buFontTx/>
              <a:buNone/>
            </a:pPr>
            <a:fld id="{AAD92036-EAA3-4A7E-88D4-F50527B5DD05}" type="slidenum">
              <a:rPr lang="en-US" altLang="en-US" sz="1400" smtClean="0">
                <a:solidFill>
                  <a:srgbClr val="002060"/>
                </a:solidFill>
              </a:rPr>
              <a:pPr algn="r">
                <a:lnSpc>
                  <a:spcPct val="100000"/>
                </a:lnSpc>
                <a:spcBef>
                  <a:spcPct val="0"/>
                </a:spcBef>
                <a:buFontTx/>
                <a:buNone/>
              </a:pPr>
              <a:t>5</a:t>
            </a:fld>
            <a:endParaRPr lang="en-US" altLang="en-US" sz="1400">
              <a:solidFill>
                <a:srgbClr val="002060"/>
              </a:solidFill>
            </a:endParaRPr>
          </a:p>
        </p:txBody>
      </p:sp>
      <p:sp>
        <p:nvSpPr>
          <p:cNvPr id="3" name="TextBox 2">
            <a:extLst>
              <a:ext uri="{FF2B5EF4-FFF2-40B4-BE49-F238E27FC236}">
                <a16:creationId xmlns:a16="http://schemas.microsoft.com/office/drawing/2014/main" id="{349FC685-6FA9-6B6F-6287-22ED5A2F4B7D}"/>
              </a:ext>
            </a:extLst>
          </p:cNvPr>
          <p:cNvSpPr txBox="1"/>
          <p:nvPr/>
        </p:nvSpPr>
        <p:spPr>
          <a:xfrm>
            <a:off x="186612" y="1101011"/>
            <a:ext cx="11877870" cy="5016758"/>
          </a:xfrm>
          <a:prstGeom prst="rect">
            <a:avLst/>
          </a:prstGeom>
          <a:noFill/>
        </p:spPr>
        <p:txBody>
          <a:bodyPr wrap="square">
            <a:spAutoFit/>
          </a:bodyPr>
          <a:lstStyle/>
          <a:p>
            <a:pPr marL="285750" indent="-285750">
              <a:buFont typeface="Wingdings" panose="05000000000000000000" pitchFamily="2" charset="2"/>
              <a:buChar char="Ø"/>
            </a:pPr>
            <a:r>
              <a:rPr lang="en-US" sz="2000" dirty="0"/>
              <a:t>Existing solutions for liver disease classification have explored various machine learning algorithms, from traditional methods like Cat boost, Random forest, XG Boost and Light GBM.</a:t>
            </a:r>
          </a:p>
          <a:p>
            <a:endParaRPr lang="en-US" sz="2000" dirty="0"/>
          </a:p>
          <a:p>
            <a:pPr marL="285750" indent="-285750">
              <a:buFont typeface="Wingdings" panose="05000000000000000000" pitchFamily="2" charset="2"/>
              <a:buChar char="Ø"/>
            </a:pPr>
            <a:r>
              <a:rPr lang="en-US" sz="2000" dirty="0"/>
              <a:t> Each method has its strengths and limitations, with newer techniques often outperforming traditional models in terms of accuracy and robustness.</a:t>
            </a:r>
          </a:p>
          <a:p>
            <a:endParaRPr lang="en-US" sz="2000" dirty="0"/>
          </a:p>
          <a:p>
            <a:pPr marL="285750" indent="-285750">
              <a:buFont typeface="Wingdings" panose="05000000000000000000" pitchFamily="2" charset="2"/>
              <a:buChar char="Ø"/>
            </a:pPr>
            <a:r>
              <a:rPr lang="en-US" sz="2000" dirty="0"/>
              <a:t>The choice of algorithm depends on factors such as the nature of the dataset, the complexity of the disease, and the computational resources available. </a:t>
            </a:r>
          </a:p>
          <a:p>
            <a:endParaRPr lang="en-US" sz="2000" dirty="0"/>
          </a:p>
          <a:p>
            <a:pPr marL="285750" indent="-285750">
              <a:buFont typeface="Wingdings" panose="05000000000000000000" pitchFamily="2" charset="2"/>
              <a:buChar char="Ø"/>
            </a:pPr>
            <a:r>
              <a:rPr lang="en-US" sz="2000" dirty="0"/>
              <a:t>This project will leverage these insights to evaluate and identify the most suitable machine learning algorithm for liver disease classification based on the provided dataset of 1,700 Indian patients.</a:t>
            </a:r>
          </a:p>
          <a:p>
            <a:endParaRPr lang="en-US" sz="2000" dirty="0"/>
          </a:p>
          <a:p>
            <a:endParaRPr lang="en-US" sz="2000" dirty="0"/>
          </a:p>
          <a:p>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CFDADC7A-ECB1-CC5E-A8E5-D05136BB019D}"/>
              </a:ext>
            </a:extLst>
          </p:cNvPr>
          <p:cNvSpPr>
            <a:spLocks noGrp="1"/>
          </p:cNvSpPr>
          <p:nvPr>
            <p:ph type="title"/>
          </p:nvPr>
        </p:nvSpPr>
        <p:spPr>
          <a:xfrm>
            <a:off x="1128713" y="138113"/>
            <a:ext cx="8902700" cy="595312"/>
          </a:xfrm>
        </p:spPr>
        <p:txBody>
          <a:bodyPr/>
          <a:lstStyle/>
          <a:p>
            <a:r>
              <a:rPr lang="en-US" altLang="en-US" dirty="0"/>
              <a:t>Proposed solution</a:t>
            </a:r>
          </a:p>
        </p:txBody>
      </p:sp>
      <p:sp>
        <p:nvSpPr>
          <p:cNvPr id="27651" name="Slide Number Placeholder 3">
            <a:extLst>
              <a:ext uri="{FF2B5EF4-FFF2-40B4-BE49-F238E27FC236}">
                <a16:creationId xmlns:a16="http://schemas.microsoft.com/office/drawing/2014/main" id="{632A973D-0066-03E2-8FBC-444EFB02E314}"/>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90000"/>
              </a:lnSpc>
              <a:spcBef>
                <a:spcPts val="1000"/>
              </a:spcBef>
              <a:buFont typeface="Arial" panose="020B0604020202020204" pitchFamily="34" charset="0"/>
              <a:buChar char="•"/>
              <a:defRPr sz="3200">
                <a:solidFill>
                  <a:schemeClr val="tx1"/>
                </a:solidFill>
                <a:latin typeface="Bookman Old Style" panose="02050604050505020204" pitchFamily="18" charset="0"/>
              </a:defRPr>
            </a:lvl1pPr>
            <a:lvl2pPr marL="742950" indent="-285750" algn="just">
              <a:lnSpc>
                <a:spcPct val="90000"/>
              </a:lnSpc>
              <a:spcBef>
                <a:spcPts val="500"/>
              </a:spcBef>
              <a:buFont typeface="Arial" panose="020B0604020202020204" pitchFamily="34" charset="0"/>
              <a:buChar char="•"/>
              <a:defRPr sz="2800">
                <a:solidFill>
                  <a:schemeClr val="tx1"/>
                </a:solidFill>
                <a:latin typeface="Bookman Old Style" panose="02050604050505020204" pitchFamily="18" charset="0"/>
              </a:defRPr>
            </a:lvl2pPr>
            <a:lvl3pPr marL="1143000" indent="-228600" algn="just">
              <a:lnSpc>
                <a:spcPct val="90000"/>
              </a:lnSpc>
              <a:spcBef>
                <a:spcPts val="500"/>
              </a:spcBef>
              <a:buFont typeface="Arial" panose="020B0604020202020204" pitchFamily="34" charset="0"/>
              <a:buChar char="•"/>
              <a:defRPr sz="2400">
                <a:solidFill>
                  <a:schemeClr val="tx1"/>
                </a:solidFill>
                <a:latin typeface="Bookman Old Style" panose="02050604050505020204" pitchFamily="18" charset="0"/>
              </a:defRPr>
            </a:lvl3pPr>
            <a:lvl4pPr marL="1600200" indent="-228600" algn="just">
              <a:lnSpc>
                <a:spcPct val="90000"/>
              </a:lnSpc>
              <a:spcBef>
                <a:spcPts val="500"/>
              </a:spcBef>
              <a:buFont typeface="Arial" panose="020B0604020202020204" pitchFamily="34" charset="0"/>
              <a:buChar char="•"/>
              <a:defRPr sz="2000">
                <a:solidFill>
                  <a:schemeClr val="tx1"/>
                </a:solidFill>
                <a:latin typeface="Bookman Old Style" panose="02050604050505020204" pitchFamily="18" charset="0"/>
              </a:defRPr>
            </a:lvl4pPr>
            <a:lvl5pPr marL="2057400" indent="-228600" algn="just">
              <a:lnSpc>
                <a:spcPct val="90000"/>
              </a:lnSpc>
              <a:spcBef>
                <a:spcPts val="500"/>
              </a:spcBef>
              <a:buFont typeface="Arial" panose="020B0604020202020204" pitchFamily="34" charset="0"/>
              <a:buChar char="•"/>
              <a:defRPr sz="2000">
                <a:solidFill>
                  <a:schemeClr val="tx1"/>
                </a:solidFill>
                <a:latin typeface="Bookman Old Style" panose="02050604050505020204" pitchFamily="18" charset="0"/>
              </a:defRPr>
            </a:lvl5pPr>
            <a:lvl6pPr marL="25146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6pPr>
            <a:lvl7pPr marL="29718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7pPr>
            <a:lvl8pPr marL="34290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8pPr>
            <a:lvl9pPr marL="38862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9pPr>
          </a:lstStyle>
          <a:p>
            <a:pPr algn="r">
              <a:lnSpc>
                <a:spcPct val="100000"/>
              </a:lnSpc>
              <a:spcBef>
                <a:spcPct val="0"/>
              </a:spcBef>
              <a:buFontTx/>
              <a:buNone/>
            </a:pPr>
            <a:fld id="{7CAC26CA-6F5A-45B9-89ED-93856395E080}" type="slidenum">
              <a:rPr lang="en-US" altLang="en-US" sz="1400" smtClean="0">
                <a:solidFill>
                  <a:srgbClr val="002060"/>
                </a:solidFill>
              </a:rPr>
              <a:pPr algn="r">
                <a:lnSpc>
                  <a:spcPct val="100000"/>
                </a:lnSpc>
                <a:spcBef>
                  <a:spcPct val="0"/>
                </a:spcBef>
                <a:buFontTx/>
                <a:buNone/>
              </a:pPr>
              <a:t>6</a:t>
            </a:fld>
            <a:endParaRPr lang="en-US" altLang="en-US" sz="1400">
              <a:solidFill>
                <a:srgbClr val="002060"/>
              </a:solidFill>
            </a:endParaRPr>
          </a:p>
        </p:txBody>
      </p:sp>
      <p:sp>
        <p:nvSpPr>
          <p:cNvPr id="3" name="TextBox 2">
            <a:extLst>
              <a:ext uri="{FF2B5EF4-FFF2-40B4-BE49-F238E27FC236}">
                <a16:creationId xmlns:a16="http://schemas.microsoft.com/office/drawing/2014/main" id="{9091F427-2056-FAA4-5D79-33DE73A2D66B}"/>
              </a:ext>
            </a:extLst>
          </p:cNvPr>
          <p:cNvSpPr txBox="1"/>
          <p:nvPr/>
        </p:nvSpPr>
        <p:spPr>
          <a:xfrm>
            <a:off x="261257" y="1240971"/>
            <a:ext cx="11644604" cy="4093428"/>
          </a:xfrm>
          <a:prstGeom prst="rect">
            <a:avLst/>
          </a:prstGeom>
          <a:noFill/>
        </p:spPr>
        <p:txBody>
          <a:bodyPr wrap="square">
            <a:spAutoFit/>
          </a:bodyPr>
          <a:lstStyle/>
          <a:p>
            <a:endParaRPr lang="en-IN" sz="2000" b="1" dirty="0"/>
          </a:p>
          <a:p>
            <a:r>
              <a:rPr lang="en-US" sz="2000" dirty="0"/>
              <a:t>This proposed solution will provide an interpretable, efficient, and user-friendly tool for liver disease prediction, addressing the major gaps identified in existing solutions. It will offer real-time predictions and transparency, making it practical for clinical use.</a:t>
            </a:r>
            <a:endParaRPr lang="en-IN" sz="2000" b="1" dirty="0"/>
          </a:p>
          <a:p>
            <a:endParaRPr lang="en-IN" sz="2000" b="1" dirty="0"/>
          </a:p>
          <a:p>
            <a:r>
              <a:rPr lang="en-US" sz="2000" b="1" dirty="0"/>
              <a:t>Web-Based Application (Flask Framework)</a:t>
            </a:r>
          </a:p>
          <a:p>
            <a:pPr>
              <a:buFont typeface="Arial" panose="020B0604020202020204" pitchFamily="34" charset="0"/>
              <a:buChar char="•"/>
            </a:pPr>
            <a:r>
              <a:rPr lang="en-US" sz="2000" b="1" dirty="0"/>
              <a:t>User Interface:</a:t>
            </a:r>
            <a:r>
              <a:rPr lang="en-US" sz="2000" dirty="0"/>
              <a:t> The model will be integrated into a user-friendly web interface using Flask, HTML, and CSS. This will allow users (e.g., doctors, patients) to input relevant medical data and receive predictions in real time.</a:t>
            </a:r>
          </a:p>
          <a:p>
            <a:pPr>
              <a:buFont typeface="Arial" panose="020B0604020202020204" pitchFamily="34" charset="0"/>
              <a:buChar char="•"/>
            </a:pPr>
            <a:r>
              <a:rPr lang="en-US" sz="2000" b="1" dirty="0"/>
              <a:t>Real-Time Prediction:</a:t>
            </a:r>
            <a:r>
              <a:rPr lang="en-US" sz="2000" dirty="0"/>
              <a:t> The web application will generate instant predictions based on user inputs, providing immediate results and insights.</a:t>
            </a:r>
          </a:p>
          <a:p>
            <a:endParaRPr lang="en-IN" sz="2000" b="1" dirty="0"/>
          </a:p>
          <a:p>
            <a:endParaRPr lang="en-IN" sz="20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32125BB2-B3F7-F550-20BC-D63C6C743791}"/>
              </a:ext>
            </a:extLst>
          </p:cNvPr>
          <p:cNvSpPr>
            <a:spLocks noGrp="1"/>
          </p:cNvSpPr>
          <p:nvPr>
            <p:ph type="title"/>
          </p:nvPr>
        </p:nvSpPr>
        <p:spPr>
          <a:xfrm>
            <a:off x="1103313" y="163513"/>
            <a:ext cx="9464675" cy="595312"/>
          </a:xfrm>
        </p:spPr>
        <p:txBody>
          <a:bodyPr/>
          <a:lstStyle/>
          <a:p>
            <a:r>
              <a:rPr lang="en-US" altLang="en-US" dirty="0"/>
              <a:t>Innovation in 360°</a:t>
            </a:r>
          </a:p>
        </p:txBody>
      </p:sp>
      <p:sp>
        <p:nvSpPr>
          <p:cNvPr id="28675" name="Slide Number Placeholder 3">
            <a:extLst>
              <a:ext uri="{FF2B5EF4-FFF2-40B4-BE49-F238E27FC236}">
                <a16:creationId xmlns:a16="http://schemas.microsoft.com/office/drawing/2014/main" id="{85D64208-5F6F-5B26-6068-CEDEFDF94801}"/>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90000"/>
              </a:lnSpc>
              <a:spcBef>
                <a:spcPts val="1000"/>
              </a:spcBef>
              <a:buFont typeface="Arial" panose="020B0604020202020204" pitchFamily="34" charset="0"/>
              <a:buChar char="•"/>
              <a:defRPr sz="3200">
                <a:solidFill>
                  <a:schemeClr val="tx1"/>
                </a:solidFill>
                <a:latin typeface="Bookman Old Style" panose="02050604050505020204" pitchFamily="18" charset="0"/>
              </a:defRPr>
            </a:lvl1pPr>
            <a:lvl2pPr marL="742950" indent="-285750" algn="just">
              <a:lnSpc>
                <a:spcPct val="90000"/>
              </a:lnSpc>
              <a:spcBef>
                <a:spcPts val="500"/>
              </a:spcBef>
              <a:buFont typeface="Arial" panose="020B0604020202020204" pitchFamily="34" charset="0"/>
              <a:buChar char="•"/>
              <a:defRPr sz="2800">
                <a:solidFill>
                  <a:schemeClr val="tx1"/>
                </a:solidFill>
                <a:latin typeface="Bookman Old Style" panose="02050604050505020204" pitchFamily="18" charset="0"/>
              </a:defRPr>
            </a:lvl2pPr>
            <a:lvl3pPr marL="1143000" indent="-228600" algn="just">
              <a:lnSpc>
                <a:spcPct val="90000"/>
              </a:lnSpc>
              <a:spcBef>
                <a:spcPts val="500"/>
              </a:spcBef>
              <a:buFont typeface="Arial" panose="020B0604020202020204" pitchFamily="34" charset="0"/>
              <a:buChar char="•"/>
              <a:defRPr sz="2400">
                <a:solidFill>
                  <a:schemeClr val="tx1"/>
                </a:solidFill>
                <a:latin typeface="Bookman Old Style" panose="02050604050505020204" pitchFamily="18" charset="0"/>
              </a:defRPr>
            </a:lvl3pPr>
            <a:lvl4pPr marL="1600200" indent="-228600" algn="just">
              <a:lnSpc>
                <a:spcPct val="90000"/>
              </a:lnSpc>
              <a:spcBef>
                <a:spcPts val="500"/>
              </a:spcBef>
              <a:buFont typeface="Arial" panose="020B0604020202020204" pitchFamily="34" charset="0"/>
              <a:buChar char="•"/>
              <a:defRPr sz="2000">
                <a:solidFill>
                  <a:schemeClr val="tx1"/>
                </a:solidFill>
                <a:latin typeface="Bookman Old Style" panose="02050604050505020204" pitchFamily="18" charset="0"/>
              </a:defRPr>
            </a:lvl4pPr>
            <a:lvl5pPr marL="2057400" indent="-228600" algn="just">
              <a:lnSpc>
                <a:spcPct val="90000"/>
              </a:lnSpc>
              <a:spcBef>
                <a:spcPts val="500"/>
              </a:spcBef>
              <a:buFont typeface="Arial" panose="020B0604020202020204" pitchFamily="34" charset="0"/>
              <a:buChar char="•"/>
              <a:defRPr sz="2000">
                <a:solidFill>
                  <a:schemeClr val="tx1"/>
                </a:solidFill>
                <a:latin typeface="Bookman Old Style" panose="02050604050505020204" pitchFamily="18" charset="0"/>
              </a:defRPr>
            </a:lvl5pPr>
            <a:lvl6pPr marL="25146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6pPr>
            <a:lvl7pPr marL="29718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7pPr>
            <a:lvl8pPr marL="34290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8pPr>
            <a:lvl9pPr marL="38862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9pPr>
          </a:lstStyle>
          <a:p>
            <a:pPr algn="r">
              <a:lnSpc>
                <a:spcPct val="100000"/>
              </a:lnSpc>
              <a:spcBef>
                <a:spcPct val="0"/>
              </a:spcBef>
              <a:buFontTx/>
              <a:buNone/>
            </a:pPr>
            <a:fld id="{9F9BD32D-5671-4B58-BA46-01DFAD66885B}" type="slidenum">
              <a:rPr lang="en-US" altLang="en-US" sz="1400" smtClean="0">
                <a:solidFill>
                  <a:srgbClr val="002060"/>
                </a:solidFill>
              </a:rPr>
              <a:pPr algn="r">
                <a:lnSpc>
                  <a:spcPct val="100000"/>
                </a:lnSpc>
                <a:spcBef>
                  <a:spcPct val="0"/>
                </a:spcBef>
                <a:buFontTx/>
                <a:buNone/>
              </a:pPr>
              <a:t>7</a:t>
            </a:fld>
            <a:endParaRPr lang="en-US" altLang="en-US" sz="1400">
              <a:solidFill>
                <a:srgbClr val="002060"/>
              </a:solidFill>
            </a:endParaRPr>
          </a:p>
        </p:txBody>
      </p:sp>
      <p:sp>
        <p:nvSpPr>
          <p:cNvPr id="3" name="TextBox 2">
            <a:extLst>
              <a:ext uri="{FF2B5EF4-FFF2-40B4-BE49-F238E27FC236}">
                <a16:creationId xmlns:a16="http://schemas.microsoft.com/office/drawing/2014/main" id="{22A33A36-A4AF-EC02-FFA4-FBF8F6A9ED5E}"/>
              </a:ext>
            </a:extLst>
          </p:cNvPr>
          <p:cNvSpPr txBox="1"/>
          <p:nvPr/>
        </p:nvSpPr>
        <p:spPr>
          <a:xfrm>
            <a:off x="214604" y="1101012"/>
            <a:ext cx="11467323" cy="4893647"/>
          </a:xfrm>
          <a:prstGeom prst="rect">
            <a:avLst/>
          </a:prstGeom>
          <a:noFill/>
        </p:spPr>
        <p:txBody>
          <a:bodyPr wrap="square">
            <a:spAutoFit/>
          </a:bodyPr>
          <a:lstStyle/>
          <a:p>
            <a:pPr marL="285750" indent="-285750">
              <a:buFont typeface="Wingdings" panose="05000000000000000000" pitchFamily="2" charset="2"/>
              <a:buChar char="Ø"/>
            </a:pPr>
            <a:r>
              <a:rPr lang="en-US" sz="2000" dirty="0"/>
              <a:t>A 360° innovation approach for liver disease classification and prediction through machine learning involves advancing every aspect of the project from data collection and algorithm development to integration, deployment, and continuous improvement.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This tool will enhance diagnostic accuracy, support healthcare professionals, and ultimately improve patient outcomes, revolutionizing the management and treatment of liver disease.</a:t>
            </a:r>
          </a:p>
          <a:p>
            <a:r>
              <a:rPr lang="en-US" sz="2400" b="1" dirty="0"/>
              <a:t>User Interface and Experience:</a:t>
            </a:r>
            <a:endParaRPr lang="en-US" sz="2400" dirty="0"/>
          </a:p>
          <a:p>
            <a:pPr>
              <a:buFont typeface="Arial" panose="020B0604020202020204" pitchFamily="34" charset="0"/>
              <a:buChar char="•"/>
            </a:pPr>
            <a:r>
              <a:rPr lang="en-US" sz="2400" b="1" dirty="0"/>
              <a:t>Intuitive Dashboards:</a:t>
            </a:r>
            <a:r>
              <a:rPr lang="en-US" sz="2400" dirty="0"/>
              <a:t> </a:t>
            </a:r>
            <a:r>
              <a:rPr lang="en-US" sz="2000" dirty="0"/>
              <a:t>Develops user-friendly dashboards for healthcare professionals to visualize model predictions, confidence levels, and actionable insights.</a:t>
            </a:r>
          </a:p>
          <a:p>
            <a:endParaRPr lang="en-US" sz="2000" dirty="0"/>
          </a:p>
          <a:p>
            <a:pPr>
              <a:buFont typeface="Arial" panose="020B0604020202020204" pitchFamily="34" charset="0"/>
              <a:buChar char="•"/>
            </a:pPr>
            <a:r>
              <a:rPr lang="en-US" sz="2400" b="1" dirty="0"/>
              <a:t>Mobile and Web Applications:</a:t>
            </a:r>
            <a:r>
              <a:rPr lang="en-US" sz="2400" dirty="0"/>
              <a:t> </a:t>
            </a:r>
            <a:r>
              <a:rPr lang="en-US" sz="2000" dirty="0"/>
              <a:t>Creates mobile and web applications for easy access to the model’s functionalities, enabling healthcare professionals and patients to interact with the system from various devices.</a:t>
            </a:r>
          </a:p>
          <a:p>
            <a:pPr marL="285750" indent="-285750">
              <a:buFont typeface="Wingdings" panose="05000000000000000000" pitchFamily="2" charset="2"/>
              <a:buChar char="Ø"/>
            </a:pP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FDAC60B5-12D9-C130-F386-CAAED2053A62}"/>
              </a:ext>
            </a:extLst>
          </p:cNvPr>
          <p:cNvSpPr>
            <a:spLocks noGrp="1"/>
          </p:cNvSpPr>
          <p:nvPr>
            <p:ph type="title"/>
          </p:nvPr>
        </p:nvSpPr>
        <p:spPr>
          <a:xfrm>
            <a:off x="1063625" y="169863"/>
            <a:ext cx="10039350" cy="595312"/>
          </a:xfrm>
        </p:spPr>
        <p:txBody>
          <a:bodyPr/>
          <a:lstStyle/>
          <a:p>
            <a:r>
              <a:rPr lang="en-US" altLang="en-US" sz="2400" dirty="0"/>
              <a:t>Comparison/Advantages of Proposed Solution with Existing </a:t>
            </a:r>
          </a:p>
        </p:txBody>
      </p:sp>
      <p:sp>
        <p:nvSpPr>
          <p:cNvPr id="29699" name="Slide Number Placeholder 3">
            <a:extLst>
              <a:ext uri="{FF2B5EF4-FFF2-40B4-BE49-F238E27FC236}">
                <a16:creationId xmlns:a16="http://schemas.microsoft.com/office/drawing/2014/main" id="{8E6E3524-6EFA-C54D-9F2D-58C2CB6A5C65}"/>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90000"/>
              </a:lnSpc>
              <a:spcBef>
                <a:spcPts val="1000"/>
              </a:spcBef>
              <a:buFont typeface="Arial" panose="020B0604020202020204" pitchFamily="34" charset="0"/>
              <a:buChar char="•"/>
              <a:defRPr sz="3200">
                <a:solidFill>
                  <a:schemeClr val="tx1"/>
                </a:solidFill>
                <a:latin typeface="Bookman Old Style" panose="02050604050505020204" pitchFamily="18" charset="0"/>
              </a:defRPr>
            </a:lvl1pPr>
            <a:lvl2pPr marL="742950" indent="-285750" algn="just">
              <a:lnSpc>
                <a:spcPct val="90000"/>
              </a:lnSpc>
              <a:spcBef>
                <a:spcPts val="500"/>
              </a:spcBef>
              <a:buFont typeface="Arial" panose="020B0604020202020204" pitchFamily="34" charset="0"/>
              <a:buChar char="•"/>
              <a:defRPr sz="2800">
                <a:solidFill>
                  <a:schemeClr val="tx1"/>
                </a:solidFill>
                <a:latin typeface="Bookman Old Style" panose="02050604050505020204" pitchFamily="18" charset="0"/>
              </a:defRPr>
            </a:lvl2pPr>
            <a:lvl3pPr marL="1143000" indent="-228600" algn="just">
              <a:lnSpc>
                <a:spcPct val="90000"/>
              </a:lnSpc>
              <a:spcBef>
                <a:spcPts val="500"/>
              </a:spcBef>
              <a:buFont typeface="Arial" panose="020B0604020202020204" pitchFamily="34" charset="0"/>
              <a:buChar char="•"/>
              <a:defRPr sz="2400">
                <a:solidFill>
                  <a:schemeClr val="tx1"/>
                </a:solidFill>
                <a:latin typeface="Bookman Old Style" panose="02050604050505020204" pitchFamily="18" charset="0"/>
              </a:defRPr>
            </a:lvl3pPr>
            <a:lvl4pPr marL="1600200" indent="-228600" algn="just">
              <a:lnSpc>
                <a:spcPct val="90000"/>
              </a:lnSpc>
              <a:spcBef>
                <a:spcPts val="500"/>
              </a:spcBef>
              <a:buFont typeface="Arial" panose="020B0604020202020204" pitchFamily="34" charset="0"/>
              <a:buChar char="•"/>
              <a:defRPr sz="2000">
                <a:solidFill>
                  <a:schemeClr val="tx1"/>
                </a:solidFill>
                <a:latin typeface="Bookman Old Style" panose="02050604050505020204" pitchFamily="18" charset="0"/>
              </a:defRPr>
            </a:lvl4pPr>
            <a:lvl5pPr marL="2057400" indent="-228600" algn="just">
              <a:lnSpc>
                <a:spcPct val="90000"/>
              </a:lnSpc>
              <a:spcBef>
                <a:spcPts val="500"/>
              </a:spcBef>
              <a:buFont typeface="Arial" panose="020B0604020202020204" pitchFamily="34" charset="0"/>
              <a:buChar char="•"/>
              <a:defRPr sz="2000">
                <a:solidFill>
                  <a:schemeClr val="tx1"/>
                </a:solidFill>
                <a:latin typeface="Bookman Old Style" panose="02050604050505020204" pitchFamily="18" charset="0"/>
              </a:defRPr>
            </a:lvl5pPr>
            <a:lvl6pPr marL="25146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6pPr>
            <a:lvl7pPr marL="29718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7pPr>
            <a:lvl8pPr marL="34290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8pPr>
            <a:lvl9pPr marL="38862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9pPr>
          </a:lstStyle>
          <a:p>
            <a:pPr algn="r">
              <a:lnSpc>
                <a:spcPct val="100000"/>
              </a:lnSpc>
              <a:spcBef>
                <a:spcPct val="0"/>
              </a:spcBef>
              <a:buFontTx/>
              <a:buNone/>
            </a:pPr>
            <a:fld id="{9FB18D7A-D3E8-4A5F-8728-C812D7C8C033}" type="slidenum">
              <a:rPr lang="en-US" altLang="en-US" sz="1400" smtClean="0">
                <a:solidFill>
                  <a:srgbClr val="002060"/>
                </a:solidFill>
              </a:rPr>
              <a:pPr algn="r">
                <a:lnSpc>
                  <a:spcPct val="100000"/>
                </a:lnSpc>
                <a:spcBef>
                  <a:spcPct val="0"/>
                </a:spcBef>
                <a:buFontTx/>
                <a:buNone/>
              </a:pPr>
              <a:t>8</a:t>
            </a:fld>
            <a:endParaRPr lang="en-US" altLang="en-US" sz="1400">
              <a:solidFill>
                <a:srgbClr val="002060"/>
              </a:solidFill>
            </a:endParaRPr>
          </a:p>
        </p:txBody>
      </p:sp>
      <p:sp>
        <p:nvSpPr>
          <p:cNvPr id="5" name="TextBox 4">
            <a:extLst>
              <a:ext uri="{FF2B5EF4-FFF2-40B4-BE49-F238E27FC236}">
                <a16:creationId xmlns:a16="http://schemas.microsoft.com/office/drawing/2014/main" id="{85F7FBC6-1567-9396-5972-F02814CF1955}"/>
              </a:ext>
            </a:extLst>
          </p:cNvPr>
          <p:cNvSpPr txBox="1"/>
          <p:nvPr/>
        </p:nvSpPr>
        <p:spPr>
          <a:xfrm>
            <a:off x="678704" y="5800272"/>
            <a:ext cx="6094412" cy="338138"/>
          </a:xfrm>
          <a:prstGeom prst="rect">
            <a:avLst/>
          </a:prstGeom>
          <a:noFill/>
        </p:spPr>
        <p:txBody>
          <a:bodyPr>
            <a:spAutoFit/>
          </a:bodyPr>
          <a:lstStyle/>
          <a:p>
            <a:pPr marL="0" lvl="1" indent="-171450" fontAlgn="auto">
              <a:spcBef>
                <a:spcPts val="0"/>
              </a:spcBef>
              <a:spcAft>
                <a:spcPts val="0"/>
              </a:spcAft>
              <a:buFont typeface="Arial" panose="020B0604020202020204" pitchFamily="34" charset="0"/>
              <a:buChar char="•"/>
              <a:defRPr/>
            </a:pPr>
            <a:r>
              <a:rPr lang="en-GB" sz="1600" b="1" dirty="0">
                <a:latin typeface="+mj-lt"/>
              </a:rPr>
              <a:t>PATENT  FILED: </a:t>
            </a:r>
            <a:r>
              <a:rPr lang="en-GB" sz="1600" dirty="0">
                <a:latin typeface="+mj-lt"/>
              </a:rPr>
              <a:t>No</a:t>
            </a:r>
          </a:p>
        </p:txBody>
      </p:sp>
      <p:sp>
        <p:nvSpPr>
          <p:cNvPr id="3" name="TextBox 2">
            <a:extLst>
              <a:ext uri="{FF2B5EF4-FFF2-40B4-BE49-F238E27FC236}">
                <a16:creationId xmlns:a16="http://schemas.microsoft.com/office/drawing/2014/main" id="{C86C9958-2285-B620-895E-6445551D5818}"/>
              </a:ext>
            </a:extLst>
          </p:cNvPr>
          <p:cNvSpPr txBox="1"/>
          <p:nvPr/>
        </p:nvSpPr>
        <p:spPr>
          <a:xfrm>
            <a:off x="339012" y="1182231"/>
            <a:ext cx="11513975" cy="4493538"/>
          </a:xfrm>
          <a:prstGeom prst="rect">
            <a:avLst/>
          </a:prstGeom>
          <a:noFill/>
        </p:spPr>
        <p:txBody>
          <a:bodyPr wrap="square">
            <a:spAutoFit/>
          </a:bodyPr>
          <a:lstStyle/>
          <a:p>
            <a:pPr marL="457200"/>
            <a:r>
              <a:rPr lang="en-US" altLang="en-US" sz="2400" b="1" dirty="0"/>
              <a:t>Advantages of Our Solution:</a:t>
            </a:r>
          </a:p>
          <a:p>
            <a:pPr marL="457200"/>
            <a:endParaRPr lang="en-US" altLang="en-US" sz="2400" b="1" dirty="0"/>
          </a:p>
          <a:p>
            <a:pPr marL="800100" indent="-342900">
              <a:buFont typeface="Wingdings" panose="05000000000000000000" pitchFamily="2" charset="2"/>
              <a:buChar char="Ø"/>
            </a:pPr>
            <a:r>
              <a:rPr lang="en-IN" sz="2400" b="1" dirty="0">
                <a:effectLst/>
                <a:latin typeface="+mj-lt"/>
                <a:ea typeface="Times New Roman" panose="02020603050405020304" pitchFamily="18" charset="0"/>
              </a:rPr>
              <a:t>Early Detection: </a:t>
            </a:r>
            <a:r>
              <a:rPr lang="en-IN" sz="2000" dirty="0">
                <a:effectLst/>
                <a:latin typeface="+mn-lt"/>
                <a:ea typeface="Times New Roman" panose="02020603050405020304" pitchFamily="18" charset="0"/>
              </a:rPr>
              <a:t>ML models can detect early signs of liver disease, enabling timely interventions and improving patient outcomes. </a:t>
            </a:r>
          </a:p>
          <a:p>
            <a:pPr marL="457200"/>
            <a:endParaRPr lang="en-IN" sz="1800" dirty="0">
              <a:effectLst/>
              <a:latin typeface="Times New Roman" panose="02020603050405020304" pitchFamily="18" charset="0"/>
              <a:ea typeface="Times New Roman" panose="02020603050405020304" pitchFamily="18" charset="0"/>
            </a:endParaRPr>
          </a:p>
          <a:p>
            <a:pPr marL="800100" indent="-342900">
              <a:buFont typeface="Wingdings" panose="05000000000000000000" pitchFamily="2" charset="2"/>
              <a:buChar char="Ø"/>
            </a:pPr>
            <a:r>
              <a:rPr lang="en-IN" sz="2400" b="1" dirty="0">
                <a:effectLst/>
                <a:latin typeface="+mj-lt"/>
                <a:ea typeface="Times New Roman" panose="02020603050405020304" pitchFamily="18" charset="0"/>
              </a:rPr>
              <a:t>Accessibility and Scalability: </a:t>
            </a:r>
            <a:r>
              <a:rPr lang="en-IN" sz="2000" dirty="0">
                <a:effectLst/>
                <a:latin typeface="+mn-lt"/>
                <a:ea typeface="Times New Roman" panose="02020603050405020304" pitchFamily="18" charset="0"/>
              </a:rPr>
              <a:t>The system can be deployed in various healthcare settings, including low-resource environments, improving access to quality healthcare.</a:t>
            </a:r>
          </a:p>
          <a:p>
            <a:pPr marL="800100" indent="-342900">
              <a:buFont typeface="Wingdings" panose="05000000000000000000" pitchFamily="2" charset="2"/>
              <a:buChar char="Ø"/>
            </a:pPr>
            <a:endParaRPr lang="en-IN" sz="2000" dirty="0">
              <a:effectLst/>
              <a:latin typeface="+mn-lt"/>
              <a:ea typeface="Times New Roman" panose="02020603050405020304" pitchFamily="18" charset="0"/>
            </a:endParaRPr>
          </a:p>
          <a:p>
            <a:pPr marL="800100" indent="-342900">
              <a:buFont typeface="Wingdings" panose="05000000000000000000" pitchFamily="2" charset="2"/>
              <a:buChar char="Ø"/>
            </a:pPr>
            <a:r>
              <a:rPr lang="en-IN" sz="2400" b="1" dirty="0">
                <a:latin typeface="+mj-lt"/>
              </a:rPr>
              <a:t>Cost-Effectiveness: </a:t>
            </a:r>
            <a:r>
              <a:rPr lang="en-US" sz="2000" dirty="0">
                <a:latin typeface="+mn-lt"/>
              </a:rPr>
              <a:t>Reduces the need for manual analysis and periodic testing, potentially lowering healthcare costs and improving resource utilization.</a:t>
            </a:r>
            <a:endParaRPr lang="en-IN" sz="2000" b="1" dirty="0">
              <a:effectLst/>
              <a:latin typeface="+mn-lt"/>
              <a:ea typeface="Times New Roman" panose="02020603050405020304" pitchFamily="18" charset="0"/>
            </a:endParaRPr>
          </a:p>
          <a:p>
            <a:pPr marL="457200"/>
            <a:endParaRPr lang="en-US" altLang="en-US" sz="2400" b="1" dirty="0"/>
          </a:p>
          <a:p>
            <a:pPr marL="457200"/>
            <a:endParaRPr lang="en-IN" sz="2400" b="1"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F9E9B-8CD8-AE8F-96BD-F874EC1A6DFD}"/>
              </a:ext>
            </a:extLst>
          </p:cNvPr>
          <p:cNvSpPr>
            <a:spLocks noGrp="1"/>
          </p:cNvSpPr>
          <p:nvPr>
            <p:ph type="title"/>
          </p:nvPr>
        </p:nvSpPr>
        <p:spPr/>
        <p:txBody>
          <a:bodyPr/>
          <a:lstStyle/>
          <a:p>
            <a:r>
              <a:rPr lang="en-IN" dirty="0"/>
              <a:t>System Architecture</a:t>
            </a:r>
          </a:p>
        </p:txBody>
      </p:sp>
      <p:pic>
        <p:nvPicPr>
          <p:cNvPr id="9" name="Picture 8">
            <a:extLst>
              <a:ext uri="{FF2B5EF4-FFF2-40B4-BE49-F238E27FC236}">
                <a16:creationId xmlns:a16="http://schemas.microsoft.com/office/drawing/2014/main" id="{D488223E-D2F6-4994-0674-34373C8447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596" y="1009292"/>
            <a:ext cx="11248846" cy="5124090"/>
          </a:xfrm>
          <a:prstGeom prst="rect">
            <a:avLst/>
          </a:prstGeom>
        </p:spPr>
      </p:pic>
    </p:spTree>
    <p:extLst>
      <p:ext uri="{BB962C8B-B14F-4D97-AF65-F5344CB8AC3E}">
        <p14:creationId xmlns:p14="http://schemas.microsoft.com/office/powerpoint/2010/main" val="153279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hinni's">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6379</TotalTime>
  <Words>1567</Words>
  <Application>Microsoft Office PowerPoint</Application>
  <PresentationFormat>Widescreen</PresentationFormat>
  <Paragraphs>152</Paragraphs>
  <Slides>25</Slides>
  <Notes>4</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25</vt:i4>
      </vt:variant>
    </vt:vector>
  </HeadingPairs>
  <TitlesOfParts>
    <vt:vector size="37" baseType="lpstr">
      <vt:lpstr>Aptos</vt:lpstr>
      <vt:lpstr>Aptos Display</vt:lpstr>
      <vt:lpstr>Arial</vt:lpstr>
      <vt:lpstr>Bookman Old Style</vt:lpstr>
      <vt:lpstr>Calibri</vt:lpstr>
      <vt:lpstr>Cambria</vt:lpstr>
      <vt:lpstr>Graphik</vt:lpstr>
      <vt:lpstr>Graphik Black</vt:lpstr>
      <vt:lpstr>Times New Roman</vt:lpstr>
      <vt:lpstr>Wingdings</vt:lpstr>
      <vt:lpstr>Office Theme</vt:lpstr>
      <vt:lpstr>Custom Design</vt:lpstr>
      <vt:lpstr>PowerPoint Presentation</vt:lpstr>
      <vt:lpstr>Team Details</vt:lpstr>
      <vt:lpstr>Theme</vt:lpstr>
      <vt:lpstr>Problem Statement     </vt:lpstr>
      <vt:lpstr>Existing solution/Literature Survey </vt:lpstr>
      <vt:lpstr>Proposed solution</vt:lpstr>
      <vt:lpstr>Innovation in 360°</vt:lpstr>
      <vt:lpstr>Comparison/Advantages of Proposed Solution with Existing </vt:lpstr>
      <vt:lpstr>System Architecture</vt:lpstr>
      <vt:lpstr>UML Diagram: Use Case Diagram</vt:lpstr>
      <vt:lpstr>UML Diagram: Activity Diagram</vt:lpstr>
      <vt:lpstr>UML Diagram: Sequence Diagram</vt:lpstr>
      <vt:lpstr>User Stories</vt:lpstr>
      <vt:lpstr>Sprint Stories</vt:lpstr>
      <vt:lpstr>Current Functionalities</vt:lpstr>
      <vt:lpstr>PowerPoint Presentation</vt:lpstr>
      <vt:lpstr>PowerPoint Presentation</vt:lpstr>
      <vt:lpstr>Current Progress</vt:lpstr>
      <vt:lpstr>PowerPoint Presentation</vt:lpstr>
      <vt:lpstr>PowerPoint Presentation</vt:lpstr>
      <vt:lpstr>OUTPUT SCREENS</vt:lpstr>
      <vt:lpstr>PowerPoint Presentation</vt:lpstr>
      <vt:lpstr>PowerPoint Presentation</vt:lpstr>
      <vt:lpstr>Queries?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 Uday Kiran</dc:creator>
  <cp:lastModifiedBy>naresh bista</cp:lastModifiedBy>
  <cp:revision>416</cp:revision>
  <cp:lastPrinted>2022-10-20T12:28:10Z</cp:lastPrinted>
  <dcterms:created xsi:type="dcterms:W3CDTF">2022-01-24T13:25:03Z</dcterms:created>
  <dcterms:modified xsi:type="dcterms:W3CDTF">2024-10-24T05:37:46Z</dcterms:modified>
</cp:coreProperties>
</file>