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59FA-28DA-FD0D-78BF-117D08B2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0642B-3D94-B909-6105-E05DED52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FBEC-507F-EB93-4A40-AD295817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BA66-F798-F655-B3CC-63B9A542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1E51-89ED-77D8-85EB-721FC1A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98E2-8C74-B311-6979-1315DA88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97ECB-5111-C347-02C8-27EC70776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8396-18F5-6C7D-6886-A797A671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6619-B921-55D0-3B74-EAB10BDB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0DF2-D07D-DAAD-2A22-110D4B1B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9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7814E-61EF-90CD-FD2A-50B1B6510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FF351-6A30-1E29-0BB0-676AB22BE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3C5E-2309-A8CF-5C6D-99D3B39B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1563-618C-F70C-2102-61C14DCE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CCBC-C4D8-71DD-22B2-89D97B58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DF61-3688-8DA8-0693-E2BF745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31BE-A3D4-042C-D739-172C3554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6823-AF48-3289-33B4-821DAA10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A7C-3BA5-5EE4-4E3D-FB72318B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5ED6-F354-3DA9-0042-86F53033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1C9A-8015-1FFA-7276-4845522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6625-4C16-34CC-2682-1C005322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6E78-F5BA-DF04-C33C-DA149172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F380-E538-6376-8D6D-6F5426F8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C827-439E-D825-FCF9-92AF5EE2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4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DEC2-8800-B201-3E69-8212C92A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0994-EBC3-9EB8-582E-4A2FF11FE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32304-3CA4-C8DE-C5E6-48648AB2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060DB-0744-0423-9EDC-AFB87EBC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9E842-75E6-F047-2389-159430D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8D74-DCD9-B884-F9DD-95A6FCF1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B595-9A1F-94A8-00F8-8D93DCF2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D8C66-9805-1046-B19E-2729C717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7179-428A-67CC-DC74-141F315D1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6D602-707D-0253-A02F-8F1E40C38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35068-3A55-2051-93AD-7C2EFD57F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C2F74-0D03-2EED-F6F6-A9A1BB21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4239F-C04C-88EE-FB9B-9775147B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99DD6-8C5A-9CAB-90FD-3A4CC509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67BE-E755-8EFA-17B3-4540F03E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49C4F-B7ED-B5F6-90E4-68D1292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C1526-5CBD-805A-760F-F918C7D1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2D1E9-896B-A38C-D6F7-4B469CE0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5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0816B-4BDD-3F79-5A78-8AA1ECDA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36349-545C-8A9B-D94D-F4534F9C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0A4F-181B-7599-A790-AC7E66AB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E814-3438-6F86-771C-61A2268F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A87C-114A-B950-624D-F8F7274E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D8AC3-E3C8-0890-B41E-874C5454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C5A54-CEFE-E428-D555-1314FB68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083F-13A6-6486-98A9-164E644B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1C64-2907-F4A9-0598-CA00232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E7A6-87E6-86EA-5250-7661911F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F8EC-962A-8BC7-82B4-FE279394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824A8-48DB-993C-1000-56FDD4B1F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D1B6-92D5-4E58-BBC4-DC88E44D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B8422-3385-A7E2-0C05-FD7067D9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A665A-3D48-9A15-B9C7-E96477A0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EE4AE-97AD-B58C-DDB8-EDDF944B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F584-5BF5-13AE-A0FA-336C77A6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C3FD-90A6-4DC7-F79B-42C54D6F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78D0-CF24-4B0F-9CCA-618E22184B4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AC95-C376-4C5E-04FF-478F64F47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DB51-0CFA-D4D2-276D-0880A259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743-F929-45BB-94E1-8356167F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8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1EA158-26A2-3C1F-D12E-54D7FAD6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5342"/>
            <a:ext cx="9144000" cy="311682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/>
              <a:t>Women are more likely to buy compared to men (~65%)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/>
              <a:t>Maharashtra, Karnataka and Uttar Pradesh are the top 3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/>
              <a:t>3Adult age group (30-49 yrs) is max contributing (~50%)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/>
              <a:t>Amazon, Flipkart and Myntra channels are max contributing (~80%)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/>
              <a:t>Final Conclusion to improve </a:t>
            </a:r>
            <a:r>
              <a:rPr lang="en-IN" sz="2400" dirty="0" err="1"/>
              <a:t>Vrinda</a:t>
            </a:r>
            <a:r>
              <a:rPr lang="en-IN" sz="2400" dirty="0"/>
              <a:t> store sales:</a:t>
            </a:r>
          </a:p>
          <a:p>
            <a:pPr algn="l"/>
            <a:r>
              <a:rPr lang="en-IN" sz="2400" dirty="0"/>
              <a:t>Target women customers of age group (30-49 yrs) living in Maharashtra, Karnataka and Uttar Pradesh by showing ads/offers/coupons available on Amazon, Flipkart and Myntra.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042A6-134C-36EF-9EC4-A07E16C2C302}"/>
              </a:ext>
            </a:extLst>
          </p:cNvPr>
          <p:cNvSpPr txBox="1"/>
          <p:nvPr/>
        </p:nvSpPr>
        <p:spPr>
          <a:xfrm>
            <a:off x="3618271" y="570271"/>
            <a:ext cx="32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/>
              <a:t>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427152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bista</dc:creator>
  <cp:lastModifiedBy>naresh bista</cp:lastModifiedBy>
  <cp:revision>1</cp:revision>
  <dcterms:created xsi:type="dcterms:W3CDTF">2024-08-24T17:16:54Z</dcterms:created>
  <dcterms:modified xsi:type="dcterms:W3CDTF">2024-08-24T17:17:08Z</dcterms:modified>
</cp:coreProperties>
</file>