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EA244-2215-479F-A149-F74D0E790ABB}"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94BCF-3FF6-476B-B352-31F8B7B65370}" type="slidenum">
              <a:rPr lang="en-IN" smtClean="0"/>
              <a:t>‹#›</a:t>
            </a:fld>
            <a:endParaRPr lang="en-IN"/>
          </a:p>
        </p:txBody>
      </p:sp>
    </p:spTree>
    <p:extLst>
      <p:ext uri="{BB962C8B-B14F-4D97-AF65-F5344CB8AC3E}">
        <p14:creationId xmlns:p14="http://schemas.microsoft.com/office/powerpoint/2010/main" val="197752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394BCF-3FF6-476B-B352-31F8B7B65370}" type="slidenum">
              <a:rPr lang="en-IN" smtClean="0"/>
              <a:t>1</a:t>
            </a:fld>
            <a:endParaRPr lang="en-IN"/>
          </a:p>
        </p:txBody>
      </p:sp>
    </p:spTree>
    <p:extLst>
      <p:ext uri="{BB962C8B-B14F-4D97-AF65-F5344CB8AC3E}">
        <p14:creationId xmlns:p14="http://schemas.microsoft.com/office/powerpoint/2010/main" val="3567032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0CA1-1EFF-1619-9188-C66B2607AC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EDF76A-B448-C2D0-774F-6C58BDCAE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E5BA77-8BCF-B9B7-BEAB-30EED7D90427}"/>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5" name="Footer Placeholder 4">
            <a:extLst>
              <a:ext uri="{FF2B5EF4-FFF2-40B4-BE49-F238E27FC236}">
                <a16:creationId xmlns:a16="http://schemas.microsoft.com/office/drawing/2014/main" id="{3C77AAEA-473C-1B66-F2D5-868372A37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75A85-1648-55C8-6A24-5327F92E4D86}"/>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285427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6A49-5DB2-DE05-8E3D-A97E9D5B9D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51681F-A014-FE02-024C-97413A41EF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C39B26-6F15-D048-B999-85B2672C8DB8}"/>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5" name="Footer Placeholder 4">
            <a:extLst>
              <a:ext uri="{FF2B5EF4-FFF2-40B4-BE49-F238E27FC236}">
                <a16:creationId xmlns:a16="http://schemas.microsoft.com/office/drawing/2014/main" id="{46D47CA0-8178-C8D4-29F3-477B260D8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281F6A-B629-94C9-1FF3-23FD1698B7C6}"/>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393578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502A2-1E0A-DC9E-6743-FDFAF1BD02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621049-5378-D771-8EEB-A4B6B3CF9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4E9001-B580-1174-4747-6E1D6B560EC8}"/>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5" name="Footer Placeholder 4">
            <a:extLst>
              <a:ext uri="{FF2B5EF4-FFF2-40B4-BE49-F238E27FC236}">
                <a16:creationId xmlns:a16="http://schemas.microsoft.com/office/drawing/2014/main" id="{2721E97E-66A7-CEDB-30F0-EA6B07FCF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54FA2-EE17-B671-F6F9-644087312612}"/>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190878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BB65-1127-8EEF-AB73-288E67B89D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8430A-BE48-F44C-FE14-8531BDF90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131C3-71C8-94E3-D486-AD40EE1C9DCD}"/>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5" name="Footer Placeholder 4">
            <a:extLst>
              <a:ext uri="{FF2B5EF4-FFF2-40B4-BE49-F238E27FC236}">
                <a16:creationId xmlns:a16="http://schemas.microsoft.com/office/drawing/2014/main" id="{EBC77C8E-E924-B68A-6617-9DBA0B5C3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D618F-6860-3919-882B-B5402E87A598}"/>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380890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1D49-3F72-F5A0-4A22-E4ADFC9C45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EE6D92-5C49-128F-A62F-46355E342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49125-D6A2-9BFF-B57E-4F11AE4646EE}"/>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5" name="Footer Placeholder 4">
            <a:extLst>
              <a:ext uri="{FF2B5EF4-FFF2-40B4-BE49-F238E27FC236}">
                <a16:creationId xmlns:a16="http://schemas.microsoft.com/office/drawing/2014/main" id="{9D8BFAB1-2A09-4307-1C5E-C04EE92FF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6D3D4-4A43-4613-265F-C87D4888E430}"/>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260647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2023-416B-C2E3-DB00-FCF44FA9A6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A3C306-72CD-8A47-893C-C6C0A26D7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1ACAC7-77CA-2977-4D7A-F6927BFC97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935358-D264-2722-AA4D-3920D900A0C7}"/>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6" name="Footer Placeholder 5">
            <a:extLst>
              <a:ext uri="{FF2B5EF4-FFF2-40B4-BE49-F238E27FC236}">
                <a16:creationId xmlns:a16="http://schemas.microsoft.com/office/drawing/2014/main" id="{E56841D7-C6AA-5A2F-6A93-4D2505F764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DF9FAB-19EF-963D-CFF8-AD76C0AE0A97}"/>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266788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B782-F720-03D0-7E70-C8870EFA0F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C9258A-EE17-8B9E-A4A4-B423E4232D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FD176-5DDA-5F18-2BF8-C23DA9995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167D78-4A7E-4B5E-D261-66DDE6348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DEA07-8086-6861-E6FA-994C0A43B9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51805-C176-16E2-8CB7-B446550840A7}"/>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8" name="Footer Placeholder 7">
            <a:extLst>
              <a:ext uri="{FF2B5EF4-FFF2-40B4-BE49-F238E27FC236}">
                <a16:creationId xmlns:a16="http://schemas.microsoft.com/office/drawing/2014/main" id="{AA1F8B57-4A8F-1549-C022-82303CE410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652252-32B5-31DD-C019-C52DF428B0A0}"/>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14869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6C70-A6E7-447B-68EC-83A658395A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7B3862-A720-B08E-DFB9-1A70EA55559D}"/>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4" name="Footer Placeholder 3">
            <a:extLst>
              <a:ext uri="{FF2B5EF4-FFF2-40B4-BE49-F238E27FC236}">
                <a16:creationId xmlns:a16="http://schemas.microsoft.com/office/drawing/2014/main" id="{623EF690-1D26-83D6-C08C-61BF62583F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FB42D5-521E-8563-F3A0-7F7F7FF5F962}"/>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380648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24CF9-DD7D-DB6D-C1D6-9AA0571029D5}"/>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3" name="Footer Placeholder 2">
            <a:extLst>
              <a:ext uri="{FF2B5EF4-FFF2-40B4-BE49-F238E27FC236}">
                <a16:creationId xmlns:a16="http://schemas.microsoft.com/office/drawing/2014/main" id="{2F289178-BE2F-8A2C-3BC5-DC65C7DBB2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A971C9-96FD-2AC4-4513-677D4CC4D745}"/>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117188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CAB6-ECE2-6C0D-3F56-DE8384445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ECC326-D819-FFE6-A3BD-58598BD58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ED0470-D711-202F-FEAA-786CDCC66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93218-5891-00B2-BD84-6396E7641899}"/>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6" name="Footer Placeholder 5">
            <a:extLst>
              <a:ext uri="{FF2B5EF4-FFF2-40B4-BE49-F238E27FC236}">
                <a16:creationId xmlns:a16="http://schemas.microsoft.com/office/drawing/2014/main" id="{FA3373EA-72C6-5CFA-DB0D-AA9CA76070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D44DE1-A2A0-4E1C-3FA8-414F50E512E1}"/>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167423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0094-3F25-AA46-A296-8CFA6FE92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8269DA-1AB4-2CC5-7ECD-AD1ACA82E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9305F-2B60-8FCC-95D6-9D5C3AD2E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64197-1820-F233-42D4-36AA19D19160}"/>
              </a:ext>
            </a:extLst>
          </p:cNvPr>
          <p:cNvSpPr>
            <a:spLocks noGrp="1"/>
          </p:cNvSpPr>
          <p:nvPr>
            <p:ph type="dt" sz="half" idx="10"/>
          </p:nvPr>
        </p:nvSpPr>
        <p:spPr/>
        <p:txBody>
          <a:bodyPr/>
          <a:lstStyle/>
          <a:p>
            <a:fld id="{AF515F17-59BF-4D94-A12C-F549A92C764E}" type="datetimeFigureOut">
              <a:rPr lang="en-IN" smtClean="0"/>
              <a:t>24-08-2024</a:t>
            </a:fld>
            <a:endParaRPr lang="en-IN"/>
          </a:p>
        </p:txBody>
      </p:sp>
      <p:sp>
        <p:nvSpPr>
          <p:cNvPr id="6" name="Footer Placeholder 5">
            <a:extLst>
              <a:ext uri="{FF2B5EF4-FFF2-40B4-BE49-F238E27FC236}">
                <a16:creationId xmlns:a16="http://schemas.microsoft.com/office/drawing/2014/main" id="{338FB71F-D97A-99F4-09EB-D5064137E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71E681-A2D5-8E7D-0AFE-06331CCAB2FE}"/>
              </a:ext>
            </a:extLst>
          </p:cNvPr>
          <p:cNvSpPr>
            <a:spLocks noGrp="1"/>
          </p:cNvSpPr>
          <p:nvPr>
            <p:ph type="sldNum" sz="quarter" idx="12"/>
          </p:nvPr>
        </p:nvSpPr>
        <p:spPr/>
        <p:txBody>
          <a:bodyPr/>
          <a:lstStyle/>
          <a:p>
            <a:fld id="{467E1FF4-CEB8-4C40-9E1B-4F6F26437254}" type="slidenum">
              <a:rPr lang="en-IN" smtClean="0"/>
              <a:t>‹#›</a:t>
            </a:fld>
            <a:endParaRPr lang="en-IN"/>
          </a:p>
        </p:txBody>
      </p:sp>
    </p:spTree>
    <p:extLst>
      <p:ext uri="{BB962C8B-B14F-4D97-AF65-F5344CB8AC3E}">
        <p14:creationId xmlns:p14="http://schemas.microsoft.com/office/powerpoint/2010/main" val="401514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1872D-D53E-B8FA-E5D6-9BD06ADFB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4716AB-0432-E422-3ACD-20E22CF89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D4392-49EC-9192-F117-85EFD174A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15F17-59BF-4D94-A12C-F549A92C764E}" type="datetimeFigureOut">
              <a:rPr lang="en-IN" smtClean="0"/>
              <a:t>24-08-2024</a:t>
            </a:fld>
            <a:endParaRPr lang="en-IN"/>
          </a:p>
        </p:txBody>
      </p:sp>
      <p:sp>
        <p:nvSpPr>
          <p:cNvPr id="5" name="Footer Placeholder 4">
            <a:extLst>
              <a:ext uri="{FF2B5EF4-FFF2-40B4-BE49-F238E27FC236}">
                <a16:creationId xmlns:a16="http://schemas.microsoft.com/office/drawing/2014/main" id="{6861CFBB-116A-CC01-26A6-195CC5079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B8B-BF3D-A243-3C77-39343C647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E1FF4-CEB8-4C40-9E1B-4F6F26437254}" type="slidenum">
              <a:rPr lang="en-IN" smtClean="0"/>
              <a:t>‹#›</a:t>
            </a:fld>
            <a:endParaRPr lang="en-IN"/>
          </a:p>
        </p:txBody>
      </p:sp>
    </p:spTree>
    <p:extLst>
      <p:ext uri="{BB962C8B-B14F-4D97-AF65-F5344CB8AC3E}">
        <p14:creationId xmlns:p14="http://schemas.microsoft.com/office/powerpoint/2010/main" val="396593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BDD1-9FA4-8404-08EF-9C4284C1A42A}"/>
              </a:ext>
            </a:extLst>
          </p:cNvPr>
          <p:cNvSpPr>
            <a:spLocks noGrp="1"/>
          </p:cNvSpPr>
          <p:nvPr>
            <p:ph type="ctrTitle"/>
          </p:nvPr>
        </p:nvSpPr>
        <p:spPr>
          <a:xfrm>
            <a:off x="1524000" y="1219200"/>
            <a:ext cx="9144000" cy="2104103"/>
          </a:xfrm>
        </p:spPr>
        <p:txBody>
          <a:bodyPr>
            <a:normAutofit/>
          </a:bodyPr>
          <a:lstStyle/>
          <a:p>
            <a:pPr algn="l"/>
            <a:r>
              <a:rPr lang="en-US" sz="1800" dirty="0"/>
              <a:t>1. Compare the sales and orders using single chart</a:t>
            </a:r>
            <a:br>
              <a:rPr lang="en-US" sz="1800" dirty="0"/>
            </a:br>
            <a:r>
              <a:rPr lang="en-US" sz="1800" dirty="0"/>
              <a:t>2. Which month got the highest sales and orders?</a:t>
            </a:r>
            <a:br>
              <a:rPr lang="en-US" sz="1800" dirty="0"/>
            </a:br>
            <a:r>
              <a:rPr lang="en-US" sz="1800" dirty="0"/>
              <a:t>3. Who purchased more- men or women in 2022?</a:t>
            </a:r>
            <a:br>
              <a:rPr lang="en-US" sz="1800" dirty="0"/>
            </a:br>
            <a:r>
              <a:rPr lang="en-US" sz="1800" dirty="0"/>
              <a:t>4. What are different order status in 2022?</a:t>
            </a:r>
            <a:br>
              <a:rPr lang="en-US" sz="1800" dirty="0"/>
            </a:br>
            <a:r>
              <a:rPr lang="en-US" sz="1800" dirty="0"/>
              <a:t>5. List top 10 states contributing to the sales?</a:t>
            </a:r>
            <a:br>
              <a:rPr lang="en-US" sz="1800" dirty="0"/>
            </a:br>
            <a:r>
              <a:rPr lang="en-US" sz="1800" dirty="0"/>
              <a:t>6. Relation between age and gender based on number of orders</a:t>
            </a:r>
            <a:br>
              <a:rPr lang="en-US" sz="1800" dirty="0"/>
            </a:br>
            <a:r>
              <a:rPr lang="en-US" sz="1800" dirty="0"/>
              <a:t>7. Which channel is contributing to maximum sales?</a:t>
            </a:r>
            <a:br>
              <a:rPr lang="en-US" sz="1800" dirty="0"/>
            </a:br>
            <a:r>
              <a:rPr lang="en-US" sz="1800" dirty="0"/>
              <a:t>8. Highest selling category?</a:t>
            </a:r>
            <a:endParaRPr lang="en-IN" sz="1800" dirty="0"/>
          </a:p>
        </p:txBody>
      </p:sp>
      <p:sp>
        <p:nvSpPr>
          <p:cNvPr id="4" name="TextBox 3">
            <a:extLst>
              <a:ext uri="{FF2B5EF4-FFF2-40B4-BE49-F238E27FC236}">
                <a16:creationId xmlns:a16="http://schemas.microsoft.com/office/drawing/2014/main" id="{F9072B12-6B63-52EC-4B42-5E51F0EBB3D7}"/>
              </a:ext>
            </a:extLst>
          </p:cNvPr>
          <p:cNvSpPr txBox="1"/>
          <p:nvPr/>
        </p:nvSpPr>
        <p:spPr>
          <a:xfrm>
            <a:off x="3352801" y="599768"/>
            <a:ext cx="3716594" cy="523220"/>
          </a:xfrm>
          <a:prstGeom prst="rect">
            <a:avLst/>
          </a:prstGeom>
          <a:noFill/>
        </p:spPr>
        <p:txBody>
          <a:bodyPr wrap="square" rtlCol="0">
            <a:spAutoFit/>
          </a:bodyPr>
          <a:lstStyle/>
          <a:p>
            <a:pPr algn="ctr"/>
            <a:r>
              <a:rPr lang="en-IN" sz="2800" b="1" dirty="0"/>
              <a:t>Questions</a:t>
            </a:r>
            <a:r>
              <a:rPr lang="en-IN" dirty="0"/>
              <a:t> </a:t>
            </a:r>
          </a:p>
        </p:txBody>
      </p:sp>
    </p:spTree>
    <p:extLst>
      <p:ext uri="{BB962C8B-B14F-4D97-AF65-F5344CB8AC3E}">
        <p14:creationId xmlns:p14="http://schemas.microsoft.com/office/powerpoint/2010/main" val="240040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90</Words>
  <Application>Microsoft Office PowerPoint</Application>
  <PresentationFormat>Widescreen</PresentationFormat>
  <Paragraphs>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1. Compare the sales and orders using single chart 2. Which month got the highest sales and orders? 3. Who purchased more- men or women in 2022? 4. What are different order status in 2022? 5. List top 10 states contributing to the sales? 6. Relation between age and gender based on number of orders 7. Which channel is contributing to maximum sales? 8. Highest selling category?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bista</dc:creator>
  <cp:lastModifiedBy>naresh bista</cp:lastModifiedBy>
  <cp:revision>2</cp:revision>
  <dcterms:created xsi:type="dcterms:W3CDTF">2024-08-24T17:05:20Z</dcterms:created>
  <dcterms:modified xsi:type="dcterms:W3CDTF">2024-08-24T17:19:07Z</dcterms:modified>
</cp:coreProperties>
</file>